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347" r:id="rId2"/>
    <p:sldId id="380" r:id="rId3"/>
    <p:sldId id="305" r:id="rId4"/>
    <p:sldId id="386" r:id="rId5"/>
    <p:sldId id="406" r:id="rId6"/>
    <p:sldId id="405" r:id="rId7"/>
    <p:sldId id="408" r:id="rId8"/>
    <p:sldId id="409" r:id="rId9"/>
    <p:sldId id="407" r:id="rId10"/>
    <p:sldId id="350" r:id="rId11"/>
    <p:sldId id="353" r:id="rId12"/>
    <p:sldId id="401" r:id="rId13"/>
    <p:sldId id="402" r:id="rId14"/>
    <p:sldId id="411" r:id="rId15"/>
    <p:sldId id="412" r:id="rId16"/>
    <p:sldId id="413" r:id="rId17"/>
    <p:sldId id="410" r:id="rId18"/>
    <p:sldId id="403" r:id="rId19"/>
    <p:sldId id="404" r:id="rId20"/>
    <p:sldId id="414" r:id="rId21"/>
    <p:sldId id="415" r:id="rId22"/>
    <p:sldId id="271" r:id="rId23"/>
  </p:sldIdLst>
  <p:sldSz cx="9144000" cy="5143500" type="screen16x9"/>
  <p:notesSz cx="6858000" cy="9144000"/>
  <p:embeddedFontLst>
    <p:embeddedFont>
      <p:font typeface="Consolas" panose="020B0609020204030204" pitchFamily="49" charset="0"/>
      <p:regular r:id="rId25"/>
      <p:bold r:id="rId26"/>
      <p:italic r:id="rId27"/>
      <p:boldItalic r:id="rId28"/>
    </p:embeddedFont>
    <p:embeddedFont>
      <p:font typeface="Montserrat Classic Bold" panose="020B0604020202020204" charset="0"/>
      <p:regular r:id="rId29"/>
    </p:embeddedFont>
    <p:embeddedFont>
      <p:font typeface="Roboto" panose="02000000000000000000" pitchFamily="2" charset="0"/>
      <p:regular r:id="rId30"/>
      <p:bold r:id="rId31"/>
      <p:italic r:id="rId32"/>
      <p:boldItalic r:id="rId33"/>
    </p:embeddedFont>
    <p:embeddedFont>
      <p:font typeface="Roboto Slab" pitchFamily="2" charset="0"/>
      <p:regular r:id="rId34"/>
      <p:bold r:id="rId35"/>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622D4-02B6-CC2D-94AA-0D7B832CFB37}" v="6" dt="2025-08-19T00:52:08.450"/>
    <p1510:client id="{9AD06BDE-2B5C-7E87-326D-78FBE580CA00}" v="298" dt="2025-08-19T00:49:52.713"/>
    <p1510:client id="{BDBB43FF-C2EA-23CC-CE4E-C431B61122F2}" v="1" dt="2025-08-20T11:34:38.011"/>
    <p1510:client id="{E4547AD4-D602-D873-61DB-C9F119FD1A97}" v="467" dt="2025-08-20T02:31:55.6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80"/>
        <p:guide pos="14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rid Marina Solís" userId="S::i.solisg@udd.cl::53284c4f-a148-4df7-8ebb-f6aa73939ae5" providerId="AD" clId="Web-{BDBB43FF-C2EA-23CC-CE4E-C431B61122F2}"/>
    <pc:docChg chg="modSld">
      <pc:chgData name="Ingrid Marina Solís" userId="S::i.solisg@udd.cl::53284c4f-a148-4df7-8ebb-f6aa73939ae5" providerId="AD" clId="Web-{BDBB43FF-C2EA-23CC-CE4E-C431B61122F2}" dt="2025-08-20T11:34:38.011" v="0" actId="14100"/>
      <pc:docMkLst>
        <pc:docMk/>
      </pc:docMkLst>
      <pc:sldChg chg="modSp">
        <pc:chgData name="Ingrid Marina Solís" userId="S::i.solisg@udd.cl::53284c4f-a148-4df7-8ebb-f6aa73939ae5" providerId="AD" clId="Web-{BDBB43FF-C2EA-23CC-CE4E-C431B61122F2}" dt="2025-08-20T11:34:38.011" v="0" actId="14100"/>
        <pc:sldMkLst>
          <pc:docMk/>
          <pc:sldMk cId="1370197252" sldId="350"/>
        </pc:sldMkLst>
        <pc:spChg chg="mod">
          <ac:chgData name="Ingrid Marina Solís" userId="S::i.solisg@udd.cl::53284c4f-a148-4df7-8ebb-f6aa73939ae5" providerId="AD" clId="Web-{BDBB43FF-C2EA-23CC-CE4E-C431B61122F2}" dt="2025-08-20T11:34:38.011" v="0" actId="14100"/>
          <ac:spMkLst>
            <pc:docMk/>
            <pc:sldMk cId="1370197252" sldId="350"/>
            <ac:spMk id="7" creationId="{9EC2FFA2-A083-2499-5C31-1C25738621FC}"/>
          </ac:spMkLst>
        </pc:spChg>
      </pc:sldChg>
    </pc:docChg>
  </pc:docChgLst>
  <pc:docChgLst>
    <pc:chgData name="Ingrid Marina Solís" userId="S::i.solisg@udd.cl::53284c4f-a148-4df7-8ebb-f6aa73939ae5" providerId="AD" clId="Web-{9AD06BDE-2B5C-7E87-326D-78FBE580CA00}"/>
    <pc:docChg chg="addSld delSld modSld">
      <pc:chgData name="Ingrid Marina Solís" userId="S::i.solisg@udd.cl::53284c4f-a148-4df7-8ebb-f6aa73939ae5" providerId="AD" clId="Web-{9AD06BDE-2B5C-7E87-326D-78FBE580CA00}" dt="2025-08-19T00:49:52.713" v="166" actId="20577"/>
      <pc:docMkLst>
        <pc:docMk/>
      </pc:docMkLst>
      <pc:sldChg chg="del">
        <pc:chgData name="Ingrid Marina Solís" userId="S::i.solisg@udd.cl::53284c4f-a148-4df7-8ebb-f6aa73939ae5" providerId="AD" clId="Web-{9AD06BDE-2B5C-7E87-326D-78FBE580CA00}" dt="2025-08-19T00:47:25.886" v="37"/>
        <pc:sldMkLst>
          <pc:docMk/>
          <pc:sldMk cId="0" sldId="267"/>
        </pc:sldMkLst>
      </pc:sldChg>
      <pc:sldChg chg="del">
        <pc:chgData name="Ingrid Marina Solís" userId="S::i.solisg@udd.cl::53284c4f-a148-4df7-8ebb-f6aa73939ae5" providerId="AD" clId="Web-{9AD06BDE-2B5C-7E87-326D-78FBE580CA00}" dt="2025-08-19T00:47:25.683" v="36"/>
        <pc:sldMkLst>
          <pc:docMk/>
          <pc:sldMk cId="4043530803" sldId="301"/>
        </pc:sldMkLst>
      </pc:sldChg>
      <pc:sldChg chg="del">
        <pc:chgData name="Ingrid Marina Solís" userId="S::i.solisg@udd.cl::53284c4f-a148-4df7-8ebb-f6aa73939ae5" providerId="AD" clId="Web-{9AD06BDE-2B5C-7E87-326D-78FBE580CA00}" dt="2025-08-19T00:47:25.198" v="35"/>
        <pc:sldMkLst>
          <pc:docMk/>
          <pc:sldMk cId="322941036" sldId="302"/>
        </pc:sldMkLst>
      </pc:sldChg>
      <pc:sldChg chg="del">
        <pc:chgData name="Ingrid Marina Solís" userId="S::i.solisg@udd.cl::53284c4f-a148-4df7-8ebb-f6aa73939ae5" providerId="AD" clId="Web-{9AD06BDE-2B5C-7E87-326D-78FBE580CA00}" dt="2025-08-19T00:47:25.183" v="34"/>
        <pc:sldMkLst>
          <pc:docMk/>
          <pc:sldMk cId="4262565678" sldId="303"/>
        </pc:sldMkLst>
      </pc:sldChg>
      <pc:sldChg chg="del">
        <pc:chgData name="Ingrid Marina Solís" userId="S::i.solisg@udd.cl::53284c4f-a148-4df7-8ebb-f6aa73939ae5" providerId="AD" clId="Web-{9AD06BDE-2B5C-7E87-326D-78FBE580CA00}" dt="2025-08-19T00:47:25.167" v="33"/>
        <pc:sldMkLst>
          <pc:docMk/>
          <pc:sldMk cId="2524438834" sldId="304"/>
        </pc:sldMkLst>
      </pc:sldChg>
      <pc:sldChg chg="del">
        <pc:chgData name="Ingrid Marina Solís" userId="S::i.solisg@udd.cl::53284c4f-a148-4df7-8ebb-f6aa73939ae5" providerId="AD" clId="Web-{9AD06BDE-2B5C-7E87-326D-78FBE580CA00}" dt="2025-08-19T00:47:25.167" v="32"/>
        <pc:sldMkLst>
          <pc:docMk/>
          <pc:sldMk cId="1275527222" sldId="305"/>
        </pc:sldMkLst>
      </pc:sldChg>
      <pc:sldChg chg="del">
        <pc:chgData name="Ingrid Marina Solís" userId="S::i.solisg@udd.cl::53284c4f-a148-4df7-8ebb-f6aa73939ae5" providerId="AD" clId="Web-{9AD06BDE-2B5C-7E87-326D-78FBE580CA00}" dt="2025-08-19T00:47:25.151" v="31"/>
        <pc:sldMkLst>
          <pc:docMk/>
          <pc:sldMk cId="2940654252" sldId="306"/>
        </pc:sldMkLst>
      </pc:sldChg>
      <pc:sldChg chg="del">
        <pc:chgData name="Ingrid Marina Solís" userId="S::i.solisg@udd.cl::53284c4f-a148-4df7-8ebb-f6aa73939ae5" providerId="AD" clId="Web-{9AD06BDE-2B5C-7E87-326D-78FBE580CA00}" dt="2025-08-19T00:47:25.151" v="30"/>
        <pc:sldMkLst>
          <pc:docMk/>
          <pc:sldMk cId="1346441458" sldId="307"/>
        </pc:sldMkLst>
      </pc:sldChg>
      <pc:sldChg chg="del">
        <pc:chgData name="Ingrid Marina Solís" userId="S::i.solisg@udd.cl::53284c4f-a148-4df7-8ebb-f6aa73939ae5" providerId="AD" clId="Web-{9AD06BDE-2B5C-7E87-326D-78FBE580CA00}" dt="2025-08-19T00:47:25.151" v="29"/>
        <pc:sldMkLst>
          <pc:docMk/>
          <pc:sldMk cId="1622125013" sldId="308"/>
        </pc:sldMkLst>
      </pc:sldChg>
      <pc:sldChg chg="del">
        <pc:chgData name="Ingrid Marina Solís" userId="S::i.solisg@udd.cl::53284c4f-a148-4df7-8ebb-f6aa73939ae5" providerId="AD" clId="Web-{9AD06BDE-2B5C-7E87-326D-78FBE580CA00}" dt="2025-08-19T00:47:25.136" v="28"/>
        <pc:sldMkLst>
          <pc:docMk/>
          <pc:sldMk cId="7290354" sldId="309"/>
        </pc:sldMkLst>
      </pc:sldChg>
      <pc:sldChg chg="del">
        <pc:chgData name="Ingrid Marina Solís" userId="S::i.solisg@udd.cl::53284c4f-a148-4df7-8ebb-f6aa73939ae5" providerId="AD" clId="Web-{9AD06BDE-2B5C-7E87-326D-78FBE580CA00}" dt="2025-08-19T00:47:25.136" v="27"/>
        <pc:sldMkLst>
          <pc:docMk/>
          <pc:sldMk cId="2418925774" sldId="310"/>
        </pc:sldMkLst>
      </pc:sldChg>
      <pc:sldChg chg="del">
        <pc:chgData name="Ingrid Marina Solís" userId="S::i.solisg@udd.cl::53284c4f-a148-4df7-8ebb-f6aa73939ae5" providerId="AD" clId="Web-{9AD06BDE-2B5C-7E87-326D-78FBE580CA00}" dt="2025-08-19T00:47:25.120" v="26"/>
        <pc:sldMkLst>
          <pc:docMk/>
          <pc:sldMk cId="2166919125" sldId="311"/>
        </pc:sldMkLst>
      </pc:sldChg>
      <pc:sldChg chg="del">
        <pc:chgData name="Ingrid Marina Solís" userId="S::i.solisg@udd.cl::53284c4f-a148-4df7-8ebb-f6aa73939ae5" providerId="AD" clId="Web-{9AD06BDE-2B5C-7E87-326D-78FBE580CA00}" dt="2025-08-19T00:47:25.120" v="25"/>
        <pc:sldMkLst>
          <pc:docMk/>
          <pc:sldMk cId="298979746" sldId="312"/>
        </pc:sldMkLst>
      </pc:sldChg>
      <pc:sldChg chg="del">
        <pc:chgData name="Ingrid Marina Solís" userId="S::i.solisg@udd.cl::53284c4f-a148-4df7-8ebb-f6aa73939ae5" providerId="AD" clId="Web-{9AD06BDE-2B5C-7E87-326D-78FBE580CA00}" dt="2025-08-19T00:47:25.120" v="24"/>
        <pc:sldMkLst>
          <pc:docMk/>
          <pc:sldMk cId="1335970752" sldId="313"/>
        </pc:sldMkLst>
      </pc:sldChg>
      <pc:sldChg chg="del">
        <pc:chgData name="Ingrid Marina Solís" userId="S::i.solisg@udd.cl::53284c4f-a148-4df7-8ebb-f6aa73939ae5" providerId="AD" clId="Web-{9AD06BDE-2B5C-7E87-326D-78FBE580CA00}" dt="2025-08-19T00:47:25.120" v="23"/>
        <pc:sldMkLst>
          <pc:docMk/>
          <pc:sldMk cId="4105051364" sldId="314"/>
        </pc:sldMkLst>
      </pc:sldChg>
      <pc:sldChg chg="del">
        <pc:chgData name="Ingrid Marina Solís" userId="S::i.solisg@udd.cl::53284c4f-a148-4df7-8ebb-f6aa73939ae5" providerId="AD" clId="Web-{9AD06BDE-2B5C-7E87-326D-78FBE580CA00}" dt="2025-08-19T00:47:25.104" v="22"/>
        <pc:sldMkLst>
          <pc:docMk/>
          <pc:sldMk cId="252680038" sldId="315"/>
        </pc:sldMkLst>
      </pc:sldChg>
      <pc:sldChg chg="del">
        <pc:chgData name="Ingrid Marina Solís" userId="S::i.solisg@udd.cl::53284c4f-a148-4df7-8ebb-f6aa73939ae5" providerId="AD" clId="Web-{9AD06BDE-2B5C-7E87-326D-78FBE580CA00}" dt="2025-08-19T00:47:25.104" v="21"/>
        <pc:sldMkLst>
          <pc:docMk/>
          <pc:sldMk cId="748685452" sldId="316"/>
        </pc:sldMkLst>
      </pc:sldChg>
      <pc:sldChg chg="del">
        <pc:chgData name="Ingrid Marina Solís" userId="S::i.solisg@udd.cl::53284c4f-a148-4df7-8ebb-f6aa73939ae5" providerId="AD" clId="Web-{9AD06BDE-2B5C-7E87-326D-78FBE580CA00}" dt="2025-08-19T00:47:25.089" v="20"/>
        <pc:sldMkLst>
          <pc:docMk/>
          <pc:sldMk cId="4211295993" sldId="317"/>
        </pc:sldMkLst>
      </pc:sldChg>
      <pc:sldChg chg="del">
        <pc:chgData name="Ingrid Marina Solís" userId="S::i.solisg@udd.cl::53284c4f-a148-4df7-8ebb-f6aa73939ae5" providerId="AD" clId="Web-{9AD06BDE-2B5C-7E87-326D-78FBE580CA00}" dt="2025-08-19T00:47:25.089" v="19"/>
        <pc:sldMkLst>
          <pc:docMk/>
          <pc:sldMk cId="2236586600" sldId="318"/>
        </pc:sldMkLst>
      </pc:sldChg>
      <pc:sldChg chg="del">
        <pc:chgData name="Ingrid Marina Solís" userId="S::i.solisg@udd.cl::53284c4f-a148-4df7-8ebb-f6aa73939ae5" providerId="AD" clId="Web-{9AD06BDE-2B5C-7E87-326D-78FBE580CA00}" dt="2025-08-19T00:47:25.073" v="18"/>
        <pc:sldMkLst>
          <pc:docMk/>
          <pc:sldMk cId="795847968" sldId="319"/>
        </pc:sldMkLst>
      </pc:sldChg>
      <pc:sldChg chg="del">
        <pc:chgData name="Ingrid Marina Solís" userId="S::i.solisg@udd.cl::53284c4f-a148-4df7-8ebb-f6aa73939ae5" providerId="AD" clId="Web-{9AD06BDE-2B5C-7E87-326D-78FBE580CA00}" dt="2025-08-19T00:47:25.073" v="17"/>
        <pc:sldMkLst>
          <pc:docMk/>
          <pc:sldMk cId="3824521005" sldId="321"/>
        </pc:sldMkLst>
      </pc:sldChg>
      <pc:sldChg chg="del">
        <pc:chgData name="Ingrid Marina Solís" userId="S::i.solisg@udd.cl::53284c4f-a148-4df7-8ebb-f6aa73939ae5" providerId="AD" clId="Web-{9AD06BDE-2B5C-7E87-326D-78FBE580CA00}" dt="2025-08-19T00:47:25.058" v="16"/>
        <pc:sldMkLst>
          <pc:docMk/>
          <pc:sldMk cId="878266157" sldId="322"/>
        </pc:sldMkLst>
      </pc:sldChg>
      <pc:sldChg chg="del">
        <pc:chgData name="Ingrid Marina Solís" userId="S::i.solisg@udd.cl::53284c4f-a148-4df7-8ebb-f6aa73939ae5" providerId="AD" clId="Web-{9AD06BDE-2B5C-7E87-326D-78FBE580CA00}" dt="2025-08-19T00:47:25.058" v="15"/>
        <pc:sldMkLst>
          <pc:docMk/>
          <pc:sldMk cId="4005202744" sldId="323"/>
        </pc:sldMkLst>
      </pc:sldChg>
      <pc:sldChg chg="del">
        <pc:chgData name="Ingrid Marina Solís" userId="S::i.solisg@udd.cl::53284c4f-a148-4df7-8ebb-f6aa73939ae5" providerId="AD" clId="Web-{9AD06BDE-2B5C-7E87-326D-78FBE580CA00}" dt="2025-08-19T00:47:25.058" v="14"/>
        <pc:sldMkLst>
          <pc:docMk/>
          <pc:sldMk cId="961401669" sldId="326"/>
        </pc:sldMkLst>
      </pc:sldChg>
      <pc:sldChg chg="del">
        <pc:chgData name="Ingrid Marina Solís" userId="S::i.solisg@udd.cl::53284c4f-a148-4df7-8ebb-f6aa73939ae5" providerId="AD" clId="Web-{9AD06BDE-2B5C-7E87-326D-78FBE580CA00}" dt="2025-08-19T00:47:25.058" v="13"/>
        <pc:sldMkLst>
          <pc:docMk/>
          <pc:sldMk cId="118697223" sldId="327"/>
        </pc:sldMkLst>
      </pc:sldChg>
      <pc:sldChg chg="del">
        <pc:chgData name="Ingrid Marina Solís" userId="S::i.solisg@udd.cl::53284c4f-a148-4df7-8ebb-f6aa73939ae5" providerId="AD" clId="Web-{9AD06BDE-2B5C-7E87-326D-78FBE580CA00}" dt="2025-08-19T00:47:25.058" v="12"/>
        <pc:sldMkLst>
          <pc:docMk/>
          <pc:sldMk cId="4228083073" sldId="328"/>
        </pc:sldMkLst>
      </pc:sldChg>
      <pc:sldChg chg="del">
        <pc:chgData name="Ingrid Marina Solís" userId="S::i.solisg@udd.cl::53284c4f-a148-4df7-8ebb-f6aa73939ae5" providerId="AD" clId="Web-{9AD06BDE-2B5C-7E87-326D-78FBE580CA00}" dt="2025-08-19T00:47:25.058" v="11"/>
        <pc:sldMkLst>
          <pc:docMk/>
          <pc:sldMk cId="1075439183" sldId="329"/>
        </pc:sldMkLst>
      </pc:sldChg>
      <pc:sldChg chg="del">
        <pc:chgData name="Ingrid Marina Solís" userId="S::i.solisg@udd.cl::53284c4f-a148-4df7-8ebb-f6aa73939ae5" providerId="AD" clId="Web-{9AD06BDE-2B5C-7E87-326D-78FBE580CA00}" dt="2025-08-19T00:47:25.042" v="10"/>
        <pc:sldMkLst>
          <pc:docMk/>
          <pc:sldMk cId="4046610826" sldId="330"/>
        </pc:sldMkLst>
      </pc:sldChg>
      <pc:sldChg chg="del">
        <pc:chgData name="Ingrid Marina Solís" userId="S::i.solisg@udd.cl::53284c4f-a148-4df7-8ebb-f6aa73939ae5" providerId="AD" clId="Web-{9AD06BDE-2B5C-7E87-326D-78FBE580CA00}" dt="2025-08-19T00:47:25.011" v="9"/>
        <pc:sldMkLst>
          <pc:docMk/>
          <pc:sldMk cId="3262591262" sldId="331"/>
        </pc:sldMkLst>
      </pc:sldChg>
      <pc:sldChg chg="del">
        <pc:chgData name="Ingrid Marina Solís" userId="S::i.solisg@udd.cl::53284c4f-a148-4df7-8ebb-f6aa73939ae5" providerId="AD" clId="Web-{9AD06BDE-2B5C-7E87-326D-78FBE580CA00}" dt="2025-08-19T00:47:25.011" v="8"/>
        <pc:sldMkLst>
          <pc:docMk/>
          <pc:sldMk cId="3125730667" sldId="332"/>
        </pc:sldMkLst>
      </pc:sldChg>
      <pc:sldChg chg="del">
        <pc:chgData name="Ingrid Marina Solís" userId="S::i.solisg@udd.cl::53284c4f-a148-4df7-8ebb-f6aa73939ae5" providerId="AD" clId="Web-{9AD06BDE-2B5C-7E87-326D-78FBE580CA00}" dt="2025-08-19T00:47:25.011" v="7"/>
        <pc:sldMkLst>
          <pc:docMk/>
          <pc:sldMk cId="1145959002" sldId="333"/>
        </pc:sldMkLst>
      </pc:sldChg>
      <pc:sldChg chg="del">
        <pc:chgData name="Ingrid Marina Solís" userId="S::i.solisg@udd.cl::53284c4f-a148-4df7-8ebb-f6aa73939ae5" providerId="AD" clId="Web-{9AD06BDE-2B5C-7E87-326D-78FBE580CA00}" dt="2025-08-19T00:47:25.011" v="6"/>
        <pc:sldMkLst>
          <pc:docMk/>
          <pc:sldMk cId="134393930" sldId="334"/>
        </pc:sldMkLst>
      </pc:sldChg>
      <pc:sldChg chg="del">
        <pc:chgData name="Ingrid Marina Solís" userId="S::i.solisg@udd.cl::53284c4f-a148-4df7-8ebb-f6aa73939ae5" providerId="AD" clId="Web-{9AD06BDE-2B5C-7E87-326D-78FBE580CA00}" dt="2025-08-19T00:47:24.526" v="4"/>
        <pc:sldMkLst>
          <pc:docMk/>
          <pc:sldMk cId="2785866990" sldId="342"/>
        </pc:sldMkLst>
      </pc:sldChg>
      <pc:sldChg chg="del">
        <pc:chgData name="Ingrid Marina Solís" userId="S::i.solisg@udd.cl::53284c4f-a148-4df7-8ebb-f6aa73939ae5" providerId="AD" clId="Web-{9AD06BDE-2B5C-7E87-326D-78FBE580CA00}" dt="2025-08-19T00:47:24.526" v="3"/>
        <pc:sldMkLst>
          <pc:docMk/>
          <pc:sldMk cId="3242266155" sldId="343"/>
        </pc:sldMkLst>
      </pc:sldChg>
      <pc:sldChg chg="del">
        <pc:chgData name="Ingrid Marina Solís" userId="S::i.solisg@udd.cl::53284c4f-a148-4df7-8ebb-f6aa73939ae5" providerId="AD" clId="Web-{9AD06BDE-2B5C-7E87-326D-78FBE580CA00}" dt="2025-08-19T00:47:24.526" v="2"/>
        <pc:sldMkLst>
          <pc:docMk/>
          <pc:sldMk cId="2808427738" sldId="344"/>
        </pc:sldMkLst>
      </pc:sldChg>
      <pc:sldChg chg="del">
        <pc:chgData name="Ingrid Marina Solís" userId="S::i.solisg@udd.cl::53284c4f-a148-4df7-8ebb-f6aa73939ae5" providerId="AD" clId="Web-{9AD06BDE-2B5C-7E87-326D-78FBE580CA00}" dt="2025-08-19T00:47:24.526" v="1"/>
        <pc:sldMkLst>
          <pc:docMk/>
          <pc:sldMk cId="3691473698" sldId="345"/>
        </pc:sldMkLst>
      </pc:sldChg>
      <pc:sldChg chg="del">
        <pc:chgData name="Ingrid Marina Solís" userId="S::i.solisg@udd.cl::53284c4f-a148-4df7-8ebb-f6aa73939ae5" providerId="AD" clId="Web-{9AD06BDE-2B5C-7E87-326D-78FBE580CA00}" dt="2025-08-19T00:47:24.526" v="0"/>
        <pc:sldMkLst>
          <pc:docMk/>
          <pc:sldMk cId="4291017984" sldId="346"/>
        </pc:sldMkLst>
      </pc:sldChg>
      <pc:sldChg chg="del">
        <pc:chgData name="Ingrid Marina Solís" userId="S::i.solisg@udd.cl::53284c4f-a148-4df7-8ebb-f6aa73939ae5" providerId="AD" clId="Web-{9AD06BDE-2B5C-7E87-326D-78FBE580CA00}" dt="2025-08-19T00:47:52.651" v="42"/>
        <pc:sldMkLst>
          <pc:docMk/>
          <pc:sldMk cId="2547269576" sldId="349"/>
        </pc:sldMkLst>
      </pc:sldChg>
      <pc:sldChg chg="del">
        <pc:chgData name="Ingrid Marina Solís" userId="S::i.solisg@udd.cl::53284c4f-a148-4df7-8ebb-f6aa73939ae5" providerId="AD" clId="Web-{9AD06BDE-2B5C-7E87-326D-78FBE580CA00}" dt="2025-08-19T00:47:52.651" v="41"/>
        <pc:sldMkLst>
          <pc:docMk/>
          <pc:sldMk cId="156331977" sldId="350"/>
        </pc:sldMkLst>
      </pc:sldChg>
      <pc:sldChg chg="del">
        <pc:chgData name="Ingrid Marina Solís" userId="S::i.solisg@udd.cl::53284c4f-a148-4df7-8ebb-f6aa73939ae5" providerId="AD" clId="Web-{9AD06BDE-2B5C-7E87-326D-78FBE580CA00}" dt="2025-08-19T00:47:52.651" v="40"/>
        <pc:sldMkLst>
          <pc:docMk/>
          <pc:sldMk cId="717496511" sldId="351"/>
        </pc:sldMkLst>
      </pc:sldChg>
      <pc:sldChg chg="del">
        <pc:chgData name="Ingrid Marina Solís" userId="S::i.solisg@udd.cl::53284c4f-a148-4df7-8ebb-f6aa73939ae5" providerId="AD" clId="Web-{9AD06BDE-2B5C-7E87-326D-78FBE580CA00}" dt="2025-08-19T00:47:52.651" v="39"/>
        <pc:sldMkLst>
          <pc:docMk/>
          <pc:sldMk cId="1761589892" sldId="352"/>
        </pc:sldMkLst>
      </pc:sldChg>
      <pc:sldChg chg="del">
        <pc:chgData name="Ingrid Marina Solís" userId="S::i.solisg@udd.cl::53284c4f-a148-4df7-8ebb-f6aa73939ae5" providerId="AD" clId="Web-{9AD06BDE-2B5C-7E87-326D-78FBE580CA00}" dt="2025-08-19T00:47:52.636" v="38"/>
        <pc:sldMkLst>
          <pc:docMk/>
          <pc:sldMk cId="4275132375" sldId="353"/>
        </pc:sldMkLst>
      </pc:sldChg>
      <pc:sldChg chg="del">
        <pc:chgData name="Ingrid Marina Solís" userId="S::i.solisg@udd.cl::53284c4f-a148-4df7-8ebb-f6aa73939ae5" providerId="AD" clId="Web-{9AD06BDE-2B5C-7E87-326D-78FBE580CA00}" dt="2025-08-19T00:47:52.854" v="43"/>
        <pc:sldMkLst>
          <pc:docMk/>
          <pc:sldMk cId="3142805752" sldId="354"/>
        </pc:sldMkLst>
      </pc:sldChg>
      <pc:sldChg chg="del">
        <pc:chgData name="Ingrid Marina Solís" userId="S::i.solisg@udd.cl::53284c4f-a148-4df7-8ebb-f6aa73939ae5" providerId="AD" clId="Web-{9AD06BDE-2B5C-7E87-326D-78FBE580CA00}" dt="2025-08-19T00:47:25.011" v="5"/>
        <pc:sldMkLst>
          <pc:docMk/>
          <pc:sldMk cId="3548766908" sldId="378"/>
        </pc:sldMkLst>
      </pc:sldChg>
      <pc:sldChg chg="modSp">
        <pc:chgData name="Ingrid Marina Solís" userId="S::i.solisg@udd.cl::53284c4f-a148-4df7-8ebb-f6aa73939ae5" providerId="AD" clId="Web-{9AD06BDE-2B5C-7E87-326D-78FBE580CA00}" dt="2025-08-19T00:48:35.901" v="96" actId="20577"/>
        <pc:sldMkLst>
          <pc:docMk/>
          <pc:sldMk cId="4188425724" sldId="379"/>
        </pc:sldMkLst>
        <pc:spChg chg="mod">
          <ac:chgData name="Ingrid Marina Solís" userId="S::i.solisg@udd.cl::53284c4f-a148-4df7-8ebb-f6aa73939ae5" providerId="AD" clId="Web-{9AD06BDE-2B5C-7E87-326D-78FBE580CA00}" dt="2025-08-19T00:48:35.901" v="96" actId="20577"/>
          <ac:spMkLst>
            <pc:docMk/>
            <pc:sldMk cId="4188425724" sldId="379"/>
            <ac:spMk id="7" creationId="{00000000-0000-0000-0000-000000000000}"/>
          </ac:spMkLst>
        </pc:spChg>
      </pc:sldChg>
      <pc:sldChg chg="modSp add replId">
        <pc:chgData name="Ingrid Marina Solís" userId="S::i.solisg@udd.cl::53284c4f-a148-4df7-8ebb-f6aa73939ae5" providerId="AD" clId="Web-{9AD06BDE-2B5C-7E87-326D-78FBE580CA00}" dt="2025-08-19T00:49:52.713" v="166" actId="20577"/>
        <pc:sldMkLst>
          <pc:docMk/>
          <pc:sldMk cId="565243896" sldId="380"/>
        </pc:sldMkLst>
        <pc:spChg chg="mod">
          <ac:chgData name="Ingrid Marina Solís" userId="S::i.solisg@udd.cl::53284c4f-a148-4df7-8ebb-f6aa73939ae5" providerId="AD" clId="Web-{9AD06BDE-2B5C-7E87-326D-78FBE580CA00}" dt="2025-08-19T00:48:53.541" v="98" actId="20577"/>
          <ac:spMkLst>
            <pc:docMk/>
            <pc:sldMk cId="565243896" sldId="380"/>
            <ac:spMk id="3" creationId="{7A610257-E0E7-4D6B-00F0-03A686001E1A}"/>
          </ac:spMkLst>
        </pc:spChg>
        <pc:spChg chg="mod">
          <ac:chgData name="Ingrid Marina Solís" userId="S::i.solisg@udd.cl::53284c4f-a148-4df7-8ebb-f6aa73939ae5" providerId="AD" clId="Web-{9AD06BDE-2B5C-7E87-326D-78FBE580CA00}" dt="2025-08-19T00:49:52.713" v="166" actId="20577"/>
          <ac:spMkLst>
            <pc:docMk/>
            <pc:sldMk cId="565243896" sldId="380"/>
            <ac:spMk id="7" creationId="{80A58DD0-B06D-7D1C-A198-FC6AA45DADE2}"/>
          </ac:spMkLst>
        </pc:spChg>
      </pc:sldChg>
    </pc:docChg>
  </pc:docChgLst>
  <pc:docChgLst>
    <pc:chgData name="Ingrid Marina Solís" userId="S::i.solisg@udd.cl::53284c4f-a148-4df7-8ebb-f6aa73939ae5" providerId="AD" clId="Web-{E4547AD4-D602-D873-61DB-C9F119FD1A97}"/>
    <pc:docChg chg="addSld delSld modSld sldOrd">
      <pc:chgData name="Ingrid Marina Solís" userId="S::i.solisg@udd.cl::53284c4f-a148-4df7-8ebb-f6aa73939ae5" providerId="AD" clId="Web-{E4547AD4-D602-D873-61DB-C9F119FD1A97}" dt="2025-08-20T02:31:25.386" v="321" actId="1076"/>
      <pc:docMkLst>
        <pc:docMk/>
      </pc:docMkLst>
      <pc:sldChg chg="del">
        <pc:chgData name="Ingrid Marina Solís" userId="S::i.solisg@udd.cl::53284c4f-a148-4df7-8ebb-f6aa73939ae5" providerId="AD" clId="Web-{E4547AD4-D602-D873-61DB-C9F119FD1A97}" dt="2025-08-20T00:42:22.187" v="33"/>
        <pc:sldMkLst>
          <pc:docMk/>
          <pc:sldMk cId="0" sldId="274"/>
        </pc:sldMkLst>
      </pc:sldChg>
      <pc:sldChg chg="del">
        <pc:chgData name="Ingrid Marina Solís" userId="S::i.solisg@udd.cl::53284c4f-a148-4df7-8ebb-f6aa73939ae5" providerId="AD" clId="Web-{E4547AD4-D602-D873-61DB-C9F119FD1A97}" dt="2025-08-20T00:42:22.187" v="32"/>
        <pc:sldMkLst>
          <pc:docMk/>
          <pc:sldMk cId="0" sldId="275"/>
        </pc:sldMkLst>
      </pc:sldChg>
      <pc:sldChg chg="del">
        <pc:chgData name="Ingrid Marina Solís" userId="S::i.solisg@udd.cl::53284c4f-a148-4df7-8ebb-f6aa73939ae5" providerId="AD" clId="Web-{E4547AD4-D602-D873-61DB-C9F119FD1A97}" dt="2025-08-20T00:42:22.187" v="31"/>
        <pc:sldMkLst>
          <pc:docMk/>
          <pc:sldMk cId="0" sldId="276"/>
        </pc:sldMkLst>
      </pc:sldChg>
      <pc:sldChg chg="del">
        <pc:chgData name="Ingrid Marina Solís" userId="S::i.solisg@udd.cl::53284c4f-a148-4df7-8ebb-f6aa73939ae5" providerId="AD" clId="Web-{E4547AD4-D602-D873-61DB-C9F119FD1A97}" dt="2025-08-20T00:42:22.187" v="30"/>
        <pc:sldMkLst>
          <pc:docMk/>
          <pc:sldMk cId="0" sldId="277"/>
        </pc:sldMkLst>
      </pc:sldChg>
      <pc:sldChg chg="del">
        <pc:chgData name="Ingrid Marina Solís" userId="S::i.solisg@udd.cl::53284c4f-a148-4df7-8ebb-f6aa73939ae5" providerId="AD" clId="Web-{E4547AD4-D602-D873-61DB-C9F119FD1A97}" dt="2025-08-20T00:42:22.172" v="29"/>
        <pc:sldMkLst>
          <pc:docMk/>
          <pc:sldMk cId="0" sldId="278"/>
        </pc:sldMkLst>
      </pc:sldChg>
      <pc:sldChg chg="del">
        <pc:chgData name="Ingrid Marina Solís" userId="S::i.solisg@udd.cl::53284c4f-a148-4df7-8ebb-f6aa73939ae5" providerId="AD" clId="Web-{E4547AD4-D602-D873-61DB-C9F119FD1A97}" dt="2025-08-20T00:42:22.172" v="28"/>
        <pc:sldMkLst>
          <pc:docMk/>
          <pc:sldMk cId="0" sldId="279"/>
        </pc:sldMkLst>
      </pc:sldChg>
      <pc:sldChg chg="del">
        <pc:chgData name="Ingrid Marina Solís" userId="S::i.solisg@udd.cl::53284c4f-a148-4df7-8ebb-f6aa73939ae5" providerId="AD" clId="Web-{E4547AD4-D602-D873-61DB-C9F119FD1A97}" dt="2025-08-20T00:42:22.172" v="27"/>
        <pc:sldMkLst>
          <pc:docMk/>
          <pc:sldMk cId="0" sldId="280"/>
        </pc:sldMkLst>
      </pc:sldChg>
      <pc:sldChg chg="del">
        <pc:chgData name="Ingrid Marina Solís" userId="S::i.solisg@udd.cl::53284c4f-a148-4df7-8ebb-f6aa73939ae5" providerId="AD" clId="Web-{E4547AD4-D602-D873-61DB-C9F119FD1A97}" dt="2025-08-20T00:42:22.172" v="26"/>
        <pc:sldMkLst>
          <pc:docMk/>
          <pc:sldMk cId="0" sldId="281"/>
        </pc:sldMkLst>
      </pc:sldChg>
      <pc:sldChg chg="del">
        <pc:chgData name="Ingrid Marina Solís" userId="S::i.solisg@udd.cl::53284c4f-a148-4df7-8ebb-f6aa73939ae5" providerId="AD" clId="Web-{E4547AD4-D602-D873-61DB-C9F119FD1A97}" dt="2025-08-20T00:42:22.172" v="25"/>
        <pc:sldMkLst>
          <pc:docMk/>
          <pc:sldMk cId="0" sldId="282"/>
        </pc:sldMkLst>
      </pc:sldChg>
      <pc:sldChg chg="del">
        <pc:chgData name="Ingrid Marina Solís" userId="S::i.solisg@udd.cl::53284c4f-a148-4df7-8ebb-f6aa73939ae5" providerId="AD" clId="Web-{E4547AD4-D602-D873-61DB-C9F119FD1A97}" dt="2025-08-20T00:42:22.172" v="24"/>
        <pc:sldMkLst>
          <pc:docMk/>
          <pc:sldMk cId="0" sldId="283"/>
        </pc:sldMkLst>
      </pc:sldChg>
      <pc:sldChg chg="del">
        <pc:chgData name="Ingrid Marina Solís" userId="S::i.solisg@udd.cl::53284c4f-a148-4df7-8ebb-f6aa73939ae5" providerId="AD" clId="Web-{E4547AD4-D602-D873-61DB-C9F119FD1A97}" dt="2025-08-20T00:42:22.172" v="23"/>
        <pc:sldMkLst>
          <pc:docMk/>
          <pc:sldMk cId="0" sldId="284"/>
        </pc:sldMkLst>
      </pc:sldChg>
      <pc:sldChg chg="del">
        <pc:chgData name="Ingrid Marina Solís" userId="S::i.solisg@udd.cl::53284c4f-a148-4df7-8ebb-f6aa73939ae5" providerId="AD" clId="Web-{E4547AD4-D602-D873-61DB-C9F119FD1A97}" dt="2025-08-20T00:42:22.172" v="22"/>
        <pc:sldMkLst>
          <pc:docMk/>
          <pc:sldMk cId="0" sldId="285"/>
        </pc:sldMkLst>
      </pc:sldChg>
      <pc:sldChg chg="del">
        <pc:chgData name="Ingrid Marina Solís" userId="S::i.solisg@udd.cl::53284c4f-a148-4df7-8ebb-f6aa73939ae5" providerId="AD" clId="Web-{E4547AD4-D602-D873-61DB-C9F119FD1A97}" dt="2025-08-20T00:42:22.172" v="21"/>
        <pc:sldMkLst>
          <pc:docMk/>
          <pc:sldMk cId="0" sldId="286"/>
        </pc:sldMkLst>
      </pc:sldChg>
      <pc:sldChg chg="del">
        <pc:chgData name="Ingrid Marina Solís" userId="S::i.solisg@udd.cl::53284c4f-a148-4df7-8ebb-f6aa73939ae5" providerId="AD" clId="Web-{E4547AD4-D602-D873-61DB-C9F119FD1A97}" dt="2025-08-20T00:42:22.172" v="20"/>
        <pc:sldMkLst>
          <pc:docMk/>
          <pc:sldMk cId="0" sldId="287"/>
        </pc:sldMkLst>
      </pc:sldChg>
      <pc:sldChg chg="del">
        <pc:chgData name="Ingrid Marina Solís" userId="S::i.solisg@udd.cl::53284c4f-a148-4df7-8ebb-f6aa73939ae5" providerId="AD" clId="Web-{E4547AD4-D602-D873-61DB-C9F119FD1A97}" dt="2025-08-20T00:42:22.172" v="19"/>
        <pc:sldMkLst>
          <pc:docMk/>
          <pc:sldMk cId="0" sldId="288"/>
        </pc:sldMkLst>
      </pc:sldChg>
      <pc:sldChg chg="del">
        <pc:chgData name="Ingrid Marina Solís" userId="S::i.solisg@udd.cl::53284c4f-a148-4df7-8ebb-f6aa73939ae5" providerId="AD" clId="Web-{E4547AD4-D602-D873-61DB-C9F119FD1A97}" dt="2025-08-20T00:42:22.172" v="18"/>
        <pc:sldMkLst>
          <pc:docMk/>
          <pc:sldMk cId="0" sldId="289"/>
        </pc:sldMkLst>
      </pc:sldChg>
      <pc:sldChg chg="del">
        <pc:chgData name="Ingrid Marina Solís" userId="S::i.solisg@udd.cl::53284c4f-a148-4df7-8ebb-f6aa73939ae5" providerId="AD" clId="Web-{E4547AD4-D602-D873-61DB-C9F119FD1A97}" dt="2025-08-20T00:42:22.156" v="17"/>
        <pc:sldMkLst>
          <pc:docMk/>
          <pc:sldMk cId="0" sldId="290"/>
        </pc:sldMkLst>
      </pc:sldChg>
      <pc:sldChg chg="del">
        <pc:chgData name="Ingrid Marina Solís" userId="S::i.solisg@udd.cl::53284c4f-a148-4df7-8ebb-f6aa73939ae5" providerId="AD" clId="Web-{E4547AD4-D602-D873-61DB-C9F119FD1A97}" dt="2025-08-20T00:42:22.156" v="16"/>
        <pc:sldMkLst>
          <pc:docMk/>
          <pc:sldMk cId="0" sldId="291"/>
        </pc:sldMkLst>
      </pc:sldChg>
      <pc:sldChg chg="del">
        <pc:chgData name="Ingrid Marina Solís" userId="S::i.solisg@udd.cl::53284c4f-a148-4df7-8ebb-f6aa73939ae5" providerId="AD" clId="Web-{E4547AD4-D602-D873-61DB-C9F119FD1A97}" dt="2025-08-20T00:42:22.156" v="15"/>
        <pc:sldMkLst>
          <pc:docMk/>
          <pc:sldMk cId="0" sldId="292"/>
        </pc:sldMkLst>
      </pc:sldChg>
      <pc:sldChg chg="del">
        <pc:chgData name="Ingrid Marina Solís" userId="S::i.solisg@udd.cl::53284c4f-a148-4df7-8ebb-f6aa73939ae5" providerId="AD" clId="Web-{E4547AD4-D602-D873-61DB-C9F119FD1A97}" dt="2025-08-20T00:42:22.156" v="14"/>
        <pc:sldMkLst>
          <pc:docMk/>
          <pc:sldMk cId="0" sldId="293"/>
        </pc:sldMkLst>
      </pc:sldChg>
      <pc:sldChg chg="del">
        <pc:chgData name="Ingrid Marina Solís" userId="S::i.solisg@udd.cl::53284c4f-a148-4df7-8ebb-f6aa73939ae5" providerId="AD" clId="Web-{E4547AD4-D602-D873-61DB-C9F119FD1A97}" dt="2025-08-20T00:42:22.156" v="13"/>
        <pc:sldMkLst>
          <pc:docMk/>
          <pc:sldMk cId="0" sldId="294"/>
        </pc:sldMkLst>
      </pc:sldChg>
      <pc:sldChg chg="del">
        <pc:chgData name="Ingrid Marina Solís" userId="S::i.solisg@udd.cl::53284c4f-a148-4df7-8ebb-f6aa73939ae5" providerId="AD" clId="Web-{E4547AD4-D602-D873-61DB-C9F119FD1A97}" dt="2025-08-20T00:42:22.156" v="12"/>
        <pc:sldMkLst>
          <pc:docMk/>
          <pc:sldMk cId="0" sldId="295"/>
        </pc:sldMkLst>
      </pc:sldChg>
      <pc:sldChg chg="del">
        <pc:chgData name="Ingrid Marina Solís" userId="S::i.solisg@udd.cl::53284c4f-a148-4df7-8ebb-f6aa73939ae5" providerId="AD" clId="Web-{E4547AD4-D602-D873-61DB-C9F119FD1A97}" dt="2025-08-20T00:42:22.156" v="11"/>
        <pc:sldMkLst>
          <pc:docMk/>
          <pc:sldMk cId="0" sldId="296"/>
        </pc:sldMkLst>
      </pc:sldChg>
      <pc:sldChg chg="del">
        <pc:chgData name="Ingrid Marina Solís" userId="S::i.solisg@udd.cl::53284c4f-a148-4df7-8ebb-f6aa73939ae5" providerId="AD" clId="Web-{E4547AD4-D602-D873-61DB-C9F119FD1A97}" dt="2025-08-20T00:42:22.156" v="10"/>
        <pc:sldMkLst>
          <pc:docMk/>
          <pc:sldMk cId="0" sldId="297"/>
        </pc:sldMkLst>
      </pc:sldChg>
      <pc:sldChg chg="del">
        <pc:chgData name="Ingrid Marina Solís" userId="S::i.solisg@udd.cl::53284c4f-a148-4df7-8ebb-f6aa73939ae5" providerId="AD" clId="Web-{E4547AD4-D602-D873-61DB-C9F119FD1A97}" dt="2025-08-20T00:42:22.156" v="9"/>
        <pc:sldMkLst>
          <pc:docMk/>
          <pc:sldMk cId="0" sldId="298"/>
        </pc:sldMkLst>
      </pc:sldChg>
      <pc:sldChg chg="del">
        <pc:chgData name="Ingrid Marina Solís" userId="S::i.solisg@udd.cl::53284c4f-a148-4df7-8ebb-f6aa73939ae5" providerId="AD" clId="Web-{E4547AD4-D602-D873-61DB-C9F119FD1A97}" dt="2025-08-20T00:42:22.156" v="8"/>
        <pc:sldMkLst>
          <pc:docMk/>
          <pc:sldMk cId="0" sldId="299"/>
        </pc:sldMkLst>
      </pc:sldChg>
      <pc:sldChg chg="modSp add">
        <pc:chgData name="Ingrid Marina Solís" userId="S::i.solisg@udd.cl::53284c4f-a148-4df7-8ebb-f6aa73939ae5" providerId="AD" clId="Web-{E4547AD4-D602-D873-61DB-C9F119FD1A97}" dt="2025-08-20T00:50:08.019" v="57" actId="20577"/>
        <pc:sldMkLst>
          <pc:docMk/>
          <pc:sldMk cId="3710797389" sldId="305"/>
        </pc:sldMkLst>
        <pc:spChg chg="mod">
          <ac:chgData name="Ingrid Marina Solís" userId="S::i.solisg@udd.cl::53284c4f-a148-4df7-8ebb-f6aa73939ae5" providerId="AD" clId="Web-{E4547AD4-D602-D873-61DB-C9F119FD1A97}" dt="2025-08-20T00:50:08.019" v="57" actId="20577"/>
          <ac:spMkLst>
            <pc:docMk/>
            <pc:sldMk cId="3710797389" sldId="305"/>
            <ac:spMk id="7" creationId="{F40F58F6-8F22-AC67-0172-E73D98FE177E}"/>
          </ac:spMkLst>
        </pc:spChg>
      </pc:sldChg>
      <pc:sldChg chg="add">
        <pc:chgData name="Ingrid Marina Solís" userId="S::i.solisg@udd.cl::53284c4f-a148-4df7-8ebb-f6aa73939ae5" providerId="AD" clId="Web-{E4547AD4-D602-D873-61DB-C9F119FD1A97}" dt="2025-08-20T00:44:03.582" v="51"/>
        <pc:sldMkLst>
          <pc:docMk/>
          <pc:sldMk cId="1370197252" sldId="350"/>
        </pc:sldMkLst>
      </pc:sldChg>
      <pc:sldChg chg="add">
        <pc:chgData name="Ingrid Marina Solís" userId="S::i.solisg@udd.cl::53284c4f-a148-4df7-8ebb-f6aa73939ae5" providerId="AD" clId="Web-{E4547AD4-D602-D873-61DB-C9F119FD1A97}" dt="2025-08-20T00:44:03.894" v="52"/>
        <pc:sldMkLst>
          <pc:docMk/>
          <pc:sldMk cId="2269529156" sldId="353"/>
        </pc:sldMkLst>
      </pc:sldChg>
      <pc:sldChg chg="del">
        <pc:chgData name="Ingrid Marina Solís" userId="S::i.solisg@udd.cl::53284c4f-a148-4df7-8ebb-f6aa73939ae5" providerId="AD" clId="Web-{E4547AD4-D602-D873-61DB-C9F119FD1A97}" dt="2025-08-20T00:42:22.156" v="7"/>
        <pc:sldMkLst>
          <pc:docMk/>
          <pc:sldMk cId="3440294705" sldId="355"/>
        </pc:sldMkLst>
      </pc:sldChg>
      <pc:sldChg chg="del">
        <pc:chgData name="Ingrid Marina Solís" userId="S::i.solisg@udd.cl::53284c4f-a148-4df7-8ebb-f6aa73939ae5" providerId="AD" clId="Web-{E4547AD4-D602-D873-61DB-C9F119FD1A97}" dt="2025-08-20T00:42:22.156" v="6"/>
        <pc:sldMkLst>
          <pc:docMk/>
          <pc:sldMk cId="1825049686" sldId="356"/>
        </pc:sldMkLst>
      </pc:sldChg>
      <pc:sldChg chg="del">
        <pc:chgData name="Ingrid Marina Solís" userId="S::i.solisg@udd.cl::53284c4f-a148-4df7-8ebb-f6aa73939ae5" providerId="AD" clId="Web-{E4547AD4-D602-D873-61DB-C9F119FD1A97}" dt="2025-08-20T00:42:22.156" v="5"/>
        <pc:sldMkLst>
          <pc:docMk/>
          <pc:sldMk cId="3913558013" sldId="357"/>
        </pc:sldMkLst>
      </pc:sldChg>
      <pc:sldChg chg="del">
        <pc:chgData name="Ingrid Marina Solís" userId="S::i.solisg@udd.cl::53284c4f-a148-4df7-8ebb-f6aa73939ae5" providerId="AD" clId="Web-{E4547AD4-D602-D873-61DB-C9F119FD1A97}" dt="2025-08-20T00:42:22.141" v="4"/>
        <pc:sldMkLst>
          <pc:docMk/>
          <pc:sldMk cId="1751726637" sldId="358"/>
        </pc:sldMkLst>
      </pc:sldChg>
      <pc:sldChg chg="del">
        <pc:chgData name="Ingrid Marina Solís" userId="S::i.solisg@udd.cl::53284c4f-a148-4df7-8ebb-f6aa73939ae5" providerId="AD" clId="Web-{E4547AD4-D602-D873-61DB-C9F119FD1A97}" dt="2025-08-20T00:42:22.141" v="3"/>
        <pc:sldMkLst>
          <pc:docMk/>
          <pc:sldMk cId="2840946127" sldId="359"/>
        </pc:sldMkLst>
      </pc:sldChg>
      <pc:sldChg chg="del">
        <pc:chgData name="Ingrid Marina Solís" userId="S::i.solisg@udd.cl::53284c4f-a148-4df7-8ebb-f6aa73939ae5" providerId="AD" clId="Web-{E4547AD4-D602-D873-61DB-C9F119FD1A97}" dt="2025-08-20T00:42:22.141" v="2"/>
        <pc:sldMkLst>
          <pc:docMk/>
          <pc:sldMk cId="1735378540" sldId="360"/>
        </pc:sldMkLst>
      </pc:sldChg>
      <pc:sldChg chg="del">
        <pc:chgData name="Ingrid Marina Solís" userId="S::i.solisg@udd.cl::53284c4f-a148-4df7-8ebb-f6aa73939ae5" providerId="AD" clId="Web-{E4547AD4-D602-D873-61DB-C9F119FD1A97}" dt="2025-08-20T00:42:22.203" v="49"/>
        <pc:sldMkLst>
          <pc:docMk/>
          <pc:sldMk cId="3399767702" sldId="361"/>
        </pc:sldMkLst>
      </pc:sldChg>
      <pc:sldChg chg="del">
        <pc:chgData name="Ingrid Marina Solís" userId="S::i.solisg@udd.cl::53284c4f-a148-4df7-8ebb-f6aa73939ae5" providerId="AD" clId="Web-{E4547AD4-D602-D873-61DB-C9F119FD1A97}" dt="2025-08-20T00:42:22.203" v="48"/>
        <pc:sldMkLst>
          <pc:docMk/>
          <pc:sldMk cId="3817375258" sldId="362"/>
        </pc:sldMkLst>
      </pc:sldChg>
      <pc:sldChg chg="del">
        <pc:chgData name="Ingrid Marina Solís" userId="S::i.solisg@udd.cl::53284c4f-a148-4df7-8ebb-f6aa73939ae5" providerId="AD" clId="Web-{E4547AD4-D602-D873-61DB-C9F119FD1A97}" dt="2025-08-20T00:42:22.203" v="47"/>
        <pc:sldMkLst>
          <pc:docMk/>
          <pc:sldMk cId="2672294931" sldId="363"/>
        </pc:sldMkLst>
      </pc:sldChg>
      <pc:sldChg chg="del">
        <pc:chgData name="Ingrid Marina Solís" userId="S::i.solisg@udd.cl::53284c4f-a148-4df7-8ebb-f6aa73939ae5" providerId="AD" clId="Web-{E4547AD4-D602-D873-61DB-C9F119FD1A97}" dt="2025-08-20T00:42:22.203" v="46"/>
        <pc:sldMkLst>
          <pc:docMk/>
          <pc:sldMk cId="2847664637" sldId="364"/>
        </pc:sldMkLst>
      </pc:sldChg>
      <pc:sldChg chg="del">
        <pc:chgData name="Ingrid Marina Solís" userId="S::i.solisg@udd.cl::53284c4f-a148-4df7-8ebb-f6aa73939ae5" providerId="AD" clId="Web-{E4547AD4-D602-D873-61DB-C9F119FD1A97}" dt="2025-08-20T00:42:22.203" v="45"/>
        <pc:sldMkLst>
          <pc:docMk/>
          <pc:sldMk cId="1046634553" sldId="365"/>
        </pc:sldMkLst>
      </pc:sldChg>
      <pc:sldChg chg="del">
        <pc:chgData name="Ingrid Marina Solís" userId="S::i.solisg@udd.cl::53284c4f-a148-4df7-8ebb-f6aa73939ae5" providerId="AD" clId="Web-{E4547AD4-D602-D873-61DB-C9F119FD1A97}" dt="2025-08-20T00:42:22.203" v="44"/>
        <pc:sldMkLst>
          <pc:docMk/>
          <pc:sldMk cId="974880995" sldId="366"/>
        </pc:sldMkLst>
      </pc:sldChg>
      <pc:sldChg chg="del">
        <pc:chgData name="Ingrid Marina Solís" userId="S::i.solisg@udd.cl::53284c4f-a148-4df7-8ebb-f6aa73939ae5" providerId="AD" clId="Web-{E4547AD4-D602-D873-61DB-C9F119FD1A97}" dt="2025-08-20T00:42:22.203" v="43"/>
        <pc:sldMkLst>
          <pc:docMk/>
          <pc:sldMk cId="159131165" sldId="367"/>
        </pc:sldMkLst>
      </pc:sldChg>
      <pc:sldChg chg="del">
        <pc:chgData name="Ingrid Marina Solís" userId="S::i.solisg@udd.cl::53284c4f-a148-4df7-8ebb-f6aa73939ae5" providerId="AD" clId="Web-{E4547AD4-D602-D873-61DB-C9F119FD1A97}" dt="2025-08-20T00:42:22.203" v="42"/>
        <pc:sldMkLst>
          <pc:docMk/>
          <pc:sldMk cId="2865690497" sldId="368"/>
        </pc:sldMkLst>
      </pc:sldChg>
      <pc:sldChg chg="del">
        <pc:chgData name="Ingrid Marina Solís" userId="S::i.solisg@udd.cl::53284c4f-a148-4df7-8ebb-f6aa73939ae5" providerId="AD" clId="Web-{E4547AD4-D602-D873-61DB-C9F119FD1A97}" dt="2025-08-20T00:42:22.187" v="41"/>
        <pc:sldMkLst>
          <pc:docMk/>
          <pc:sldMk cId="3796571451" sldId="369"/>
        </pc:sldMkLst>
      </pc:sldChg>
      <pc:sldChg chg="del">
        <pc:chgData name="Ingrid Marina Solís" userId="S::i.solisg@udd.cl::53284c4f-a148-4df7-8ebb-f6aa73939ae5" providerId="AD" clId="Web-{E4547AD4-D602-D873-61DB-C9F119FD1A97}" dt="2025-08-20T00:42:22.187" v="40"/>
        <pc:sldMkLst>
          <pc:docMk/>
          <pc:sldMk cId="4024926412" sldId="370"/>
        </pc:sldMkLst>
      </pc:sldChg>
      <pc:sldChg chg="del">
        <pc:chgData name="Ingrid Marina Solís" userId="S::i.solisg@udd.cl::53284c4f-a148-4df7-8ebb-f6aa73939ae5" providerId="AD" clId="Web-{E4547AD4-D602-D873-61DB-C9F119FD1A97}" dt="2025-08-20T00:42:22.187" v="39"/>
        <pc:sldMkLst>
          <pc:docMk/>
          <pc:sldMk cId="581026512" sldId="371"/>
        </pc:sldMkLst>
      </pc:sldChg>
      <pc:sldChg chg="del">
        <pc:chgData name="Ingrid Marina Solís" userId="S::i.solisg@udd.cl::53284c4f-a148-4df7-8ebb-f6aa73939ae5" providerId="AD" clId="Web-{E4547AD4-D602-D873-61DB-C9F119FD1A97}" dt="2025-08-20T00:42:22.187" v="38"/>
        <pc:sldMkLst>
          <pc:docMk/>
          <pc:sldMk cId="1299763231" sldId="372"/>
        </pc:sldMkLst>
      </pc:sldChg>
      <pc:sldChg chg="del">
        <pc:chgData name="Ingrid Marina Solís" userId="S::i.solisg@udd.cl::53284c4f-a148-4df7-8ebb-f6aa73939ae5" providerId="AD" clId="Web-{E4547AD4-D602-D873-61DB-C9F119FD1A97}" dt="2025-08-20T00:42:22.187" v="37"/>
        <pc:sldMkLst>
          <pc:docMk/>
          <pc:sldMk cId="893159354" sldId="373"/>
        </pc:sldMkLst>
      </pc:sldChg>
      <pc:sldChg chg="del">
        <pc:chgData name="Ingrid Marina Solís" userId="S::i.solisg@udd.cl::53284c4f-a148-4df7-8ebb-f6aa73939ae5" providerId="AD" clId="Web-{E4547AD4-D602-D873-61DB-C9F119FD1A97}" dt="2025-08-20T00:42:22.187" v="36"/>
        <pc:sldMkLst>
          <pc:docMk/>
          <pc:sldMk cId="1408067848" sldId="374"/>
        </pc:sldMkLst>
      </pc:sldChg>
      <pc:sldChg chg="del">
        <pc:chgData name="Ingrid Marina Solís" userId="S::i.solisg@udd.cl::53284c4f-a148-4df7-8ebb-f6aa73939ae5" providerId="AD" clId="Web-{E4547AD4-D602-D873-61DB-C9F119FD1A97}" dt="2025-08-20T00:42:22.187" v="35"/>
        <pc:sldMkLst>
          <pc:docMk/>
          <pc:sldMk cId="2035060606" sldId="375"/>
        </pc:sldMkLst>
      </pc:sldChg>
      <pc:sldChg chg="del">
        <pc:chgData name="Ingrid Marina Solís" userId="S::i.solisg@udd.cl::53284c4f-a148-4df7-8ebb-f6aa73939ae5" providerId="AD" clId="Web-{E4547AD4-D602-D873-61DB-C9F119FD1A97}" dt="2025-08-20T00:42:22.187" v="34"/>
        <pc:sldMkLst>
          <pc:docMk/>
          <pc:sldMk cId="569033945" sldId="376"/>
        </pc:sldMkLst>
      </pc:sldChg>
      <pc:sldChg chg="del">
        <pc:chgData name="Ingrid Marina Solís" userId="S::i.solisg@udd.cl::53284c4f-a148-4df7-8ebb-f6aa73939ae5" providerId="AD" clId="Web-{E4547AD4-D602-D873-61DB-C9F119FD1A97}" dt="2025-08-20T00:42:22.406" v="50"/>
        <pc:sldMkLst>
          <pc:docMk/>
          <pc:sldMk cId="2329319442" sldId="377"/>
        </pc:sldMkLst>
      </pc:sldChg>
      <pc:sldChg chg="delSp modSp add">
        <pc:chgData name="Ingrid Marina Solís" userId="S::i.solisg@udd.cl::53284c4f-a148-4df7-8ebb-f6aa73939ae5" providerId="AD" clId="Web-{E4547AD4-D602-D873-61DB-C9F119FD1A97}" dt="2025-08-20T01:07:25.325" v="114" actId="20577"/>
        <pc:sldMkLst>
          <pc:docMk/>
          <pc:sldMk cId="3515728941" sldId="386"/>
        </pc:sldMkLst>
        <pc:spChg chg="mod">
          <ac:chgData name="Ingrid Marina Solís" userId="S::i.solisg@udd.cl::53284c4f-a148-4df7-8ebb-f6aa73939ae5" providerId="AD" clId="Web-{E4547AD4-D602-D873-61DB-C9F119FD1A97}" dt="2025-08-20T01:07:25.325" v="114" actId="20577"/>
          <ac:spMkLst>
            <pc:docMk/>
            <pc:sldMk cId="3515728941" sldId="386"/>
            <ac:spMk id="2" creationId="{E0B96B88-0B3C-2EED-1E06-B3CB82B30914}"/>
          </ac:spMkLst>
        </pc:spChg>
        <pc:spChg chg="mod">
          <ac:chgData name="Ingrid Marina Solís" userId="S::i.solisg@udd.cl::53284c4f-a148-4df7-8ebb-f6aa73939ae5" providerId="AD" clId="Web-{E4547AD4-D602-D873-61DB-C9F119FD1A97}" dt="2025-08-20T01:06:31.231" v="95" actId="20577"/>
          <ac:spMkLst>
            <pc:docMk/>
            <pc:sldMk cId="3515728941" sldId="386"/>
            <ac:spMk id="67" creationId="{9E57151C-6032-D0D3-830A-49B830A83A52}"/>
          </ac:spMkLst>
        </pc:spChg>
        <pc:picChg chg="del">
          <ac:chgData name="Ingrid Marina Solís" userId="S::i.solisg@udd.cl::53284c4f-a148-4df7-8ebb-f6aa73939ae5" providerId="AD" clId="Web-{E4547AD4-D602-D873-61DB-C9F119FD1A97}" dt="2025-08-20T01:04:50.841" v="70"/>
          <ac:picMkLst>
            <pc:docMk/>
            <pc:sldMk cId="3515728941" sldId="386"/>
            <ac:picMk id="5" creationId="{13748329-5F06-07BC-9437-FBEDF0E8A72E}"/>
          </ac:picMkLst>
        </pc:picChg>
        <pc:picChg chg="del">
          <ac:chgData name="Ingrid Marina Solís" userId="S::i.solisg@udd.cl::53284c4f-a148-4df7-8ebb-f6aa73939ae5" providerId="AD" clId="Web-{E4547AD4-D602-D873-61DB-C9F119FD1A97}" dt="2025-08-20T01:04:52.278" v="71"/>
          <ac:picMkLst>
            <pc:docMk/>
            <pc:sldMk cId="3515728941" sldId="386"/>
            <ac:picMk id="6" creationId="{F852AD5B-9BD7-1216-193A-00936152F32A}"/>
          </ac:picMkLst>
        </pc:picChg>
      </pc:sldChg>
      <pc:sldChg chg="add">
        <pc:chgData name="Ingrid Marina Solís" userId="S::i.solisg@udd.cl::53284c4f-a148-4df7-8ebb-f6aa73939ae5" providerId="AD" clId="Web-{E4547AD4-D602-D873-61DB-C9F119FD1A97}" dt="2025-08-20T00:44:04.222" v="53"/>
        <pc:sldMkLst>
          <pc:docMk/>
          <pc:sldMk cId="3461533078" sldId="401"/>
        </pc:sldMkLst>
      </pc:sldChg>
      <pc:sldChg chg="addSp delSp modSp add">
        <pc:chgData name="Ingrid Marina Solís" userId="S::i.solisg@udd.cl::53284c4f-a148-4df7-8ebb-f6aa73939ae5" providerId="AD" clId="Web-{E4547AD4-D602-D873-61DB-C9F119FD1A97}" dt="2025-08-20T01:55:33.876" v="246" actId="1076"/>
        <pc:sldMkLst>
          <pc:docMk/>
          <pc:sldMk cId="915170361" sldId="402"/>
        </pc:sldMkLst>
        <pc:spChg chg="del">
          <ac:chgData name="Ingrid Marina Solís" userId="S::i.solisg@udd.cl::53284c4f-a148-4df7-8ebb-f6aa73939ae5" providerId="AD" clId="Web-{E4547AD4-D602-D873-61DB-C9F119FD1A97}" dt="2025-08-20T01:54:50.938" v="235"/>
          <ac:spMkLst>
            <pc:docMk/>
            <pc:sldMk cId="915170361" sldId="402"/>
            <ac:spMk id="2" creationId="{F3C15462-D7BB-939B-3267-3F0A3A8B1E39}"/>
          </ac:spMkLst>
        </pc:spChg>
        <pc:spChg chg="mod">
          <ac:chgData name="Ingrid Marina Solís" userId="S::i.solisg@udd.cl::53284c4f-a148-4df7-8ebb-f6aa73939ae5" providerId="AD" clId="Web-{E4547AD4-D602-D873-61DB-C9F119FD1A97}" dt="2025-08-20T01:54:46.298" v="234" actId="20577"/>
          <ac:spMkLst>
            <pc:docMk/>
            <pc:sldMk cId="915170361" sldId="402"/>
            <ac:spMk id="4" creationId="{A26C1B80-2BE7-0AB5-4C96-4FBA2A45A3B1}"/>
          </ac:spMkLst>
        </pc:spChg>
        <pc:picChg chg="add mod">
          <ac:chgData name="Ingrid Marina Solís" userId="S::i.solisg@udd.cl::53284c4f-a148-4df7-8ebb-f6aa73939ae5" providerId="AD" clId="Web-{E4547AD4-D602-D873-61DB-C9F119FD1A97}" dt="2025-08-20T01:55:33.876" v="246" actId="1076"/>
          <ac:picMkLst>
            <pc:docMk/>
            <pc:sldMk cId="915170361" sldId="402"/>
            <ac:picMk id="3" creationId="{12AA21A3-356A-11F5-A6AB-8DE5F6424AB2}"/>
          </ac:picMkLst>
        </pc:picChg>
        <pc:picChg chg="add mod">
          <ac:chgData name="Ingrid Marina Solís" userId="S::i.solisg@udd.cl::53284c4f-a148-4df7-8ebb-f6aa73939ae5" providerId="AD" clId="Web-{E4547AD4-D602-D873-61DB-C9F119FD1A97}" dt="2025-08-20T01:55:31.032" v="245" actId="1076"/>
          <ac:picMkLst>
            <pc:docMk/>
            <pc:sldMk cId="915170361" sldId="402"/>
            <ac:picMk id="5" creationId="{6A40367C-2E80-7A06-2F31-CD28BE43267C}"/>
          </ac:picMkLst>
        </pc:picChg>
      </pc:sldChg>
      <pc:sldChg chg="addSp delSp modSp add ord replId">
        <pc:chgData name="Ingrid Marina Solís" userId="S::i.solisg@udd.cl::53284c4f-a148-4df7-8ebb-f6aa73939ae5" providerId="AD" clId="Web-{E4547AD4-D602-D873-61DB-C9F119FD1A97}" dt="2025-08-20T00:50:57.613" v="67"/>
        <pc:sldMkLst>
          <pc:docMk/>
          <pc:sldMk cId="2819625973" sldId="403"/>
        </pc:sldMkLst>
        <pc:spChg chg="add del mod">
          <ac:chgData name="Ingrid Marina Solís" userId="S::i.solisg@udd.cl::53284c4f-a148-4df7-8ebb-f6aa73939ae5" providerId="AD" clId="Web-{E4547AD4-D602-D873-61DB-C9F119FD1A97}" dt="2025-08-20T00:50:57.613" v="67"/>
          <ac:spMkLst>
            <pc:docMk/>
            <pc:sldMk cId="2819625973" sldId="403"/>
            <ac:spMk id="4" creationId="{E2E2686A-8384-EA5F-0543-7A2DF5875DA7}"/>
          </ac:spMkLst>
        </pc:spChg>
        <pc:spChg chg="mod">
          <ac:chgData name="Ingrid Marina Solís" userId="S::i.solisg@udd.cl::53284c4f-a148-4df7-8ebb-f6aa73939ae5" providerId="AD" clId="Web-{E4547AD4-D602-D873-61DB-C9F119FD1A97}" dt="2025-08-20T00:50:54.941" v="66" actId="20577"/>
          <ac:spMkLst>
            <pc:docMk/>
            <pc:sldMk cId="2819625973" sldId="403"/>
            <ac:spMk id="7" creationId="{92E54FAA-5A48-7FA9-6A85-543A5D32EA52}"/>
          </ac:spMkLst>
        </pc:spChg>
      </pc:sldChg>
      <pc:sldChg chg="addSp delSp modSp add ord replId">
        <pc:chgData name="Ingrid Marina Solís" userId="S::i.solisg@udd.cl::53284c4f-a148-4df7-8ebb-f6aa73939ae5" providerId="AD" clId="Web-{E4547AD4-D602-D873-61DB-C9F119FD1A97}" dt="2025-08-20T02:20:27.813" v="308" actId="1076"/>
        <pc:sldMkLst>
          <pc:docMk/>
          <pc:sldMk cId="532902017" sldId="404"/>
        </pc:sldMkLst>
        <pc:spChg chg="del">
          <ac:chgData name="Ingrid Marina Solís" userId="S::i.solisg@udd.cl::53284c4f-a148-4df7-8ebb-f6aa73939ae5" providerId="AD" clId="Web-{E4547AD4-D602-D873-61DB-C9F119FD1A97}" dt="2025-08-20T02:19:39.797" v="300"/>
          <ac:spMkLst>
            <pc:docMk/>
            <pc:sldMk cId="532902017" sldId="404"/>
            <ac:spMk id="2" creationId="{08D0C4B8-5725-252A-ACDF-8362C132E4DB}"/>
          </ac:spMkLst>
        </pc:spChg>
        <pc:spChg chg="mod">
          <ac:chgData name="Ingrid Marina Solís" userId="S::i.solisg@udd.cl::53284c4f-a148-4df7-8ebb-f6aa73939ae5" providerId="AD" clId="Web-{E4547AD4-D602-D873-61DB-C9F119FD1A97}" dt="2025-08-20T02:19:37.672" v="299" actId="20577"/>
          <ac:spMkLst>
            <pc:docMk/>
            <pc:sldMk cId="532902017" sldId="404"/>
            <ac:spMk id="4" creationId="{26A4EBBE-587A-F696-D9C4-154D3CA89A76}"/>
          </ac:spMkLst>
        </pc:spChg>
        <pc:picChg chg="add mod">
          <ac:chgData name="Ingrid Marina Solís" userId="S::i.solisg@udd.cl::53284c4f-a148-4df7-8ebb-f6aa73939ae5" providerId="AD" clId="Web-{E4547AD4-D602-D873-61DB-C9F119FD1A97}" dt="2025-08-20T02:20:02.813" v="305" actId="1076"/>
          <ac:picMkLst>
            <pc:docMk/>
            <pc:sldMk cId="532902017" sldId="404"/>
            <ac:picMk id="3" creationId="{7178AD35-C40A-9D12-E04C-6E8223659E42}"/>
          </ac:picMkLst>
        </pc:picChg>
        <pc:picChg chg="add mod">
          <ac:chgData name="Ingrid Marina Solís" userId="S::i.solisg@udd.cl::53284c4f-a148-4df7-8ebb-f6aa73939ae5" providerId="AD" clId="Web-{E4547AD4-D602-D873-61DB-C9F119FD1A97}" dt="2025-08-20T02:20:27.813" v="308" actId="1076"/>
          <ac:picMkLst>
            <pc:docMk/>
            <pc:sldMk cId="532902017" sldId="404"/>
            <ac:picMk id="5" creationId="{90FC62EF-DFAD-1222-150C-A35D61F198DE}"/>
          </ac:picMkLst>
        </pc:picChg>
      </pc:sldChg>
      <pc:sldChg chg="addSp modSp add replId">
        <pc:chgData name="Ingrid Marina Solís" userId="S::i.solisg@udd.cl::53284c4f-a148-4df7-8ebb-f6aa73939ae5" providerId="AD" clId="Web-{E4547AD4-D602-D873-61DB-C9F119FD1A97}" dt="2025-08-20T01:21:22.716" v="177" actId="1076"/>
        <pc:sldMkLst>
          <pc:docMk/>
          <pc:sldMk cId="3306698898" sldId="405"/>
        </pc:sldMkLst>
        <pc:spChg chg="mod">
          <ac:chgData name="Ingrid Marina Solís" userId="S::i.solisg@udd.cl::53284c4f-a148-4df7-8ebb-f6aa73939ae5" providerId="AD" clId="Web-{E4547AD4-D602-D873-61DB-C9F119FD1A97}" dt="2025-08-20T01:07:44.138" v="117" actId="14100"/>
          <ac:spMkLst>
            <pc:docMk/>
            <pc:sldMk cId="3306698898" sldId="405"/>
            <ac:spMk id="2" creationId="{A9C91E8B-F517-37E8-6EB0-69E74FEC4E24}"/>
          </ac:spMkLst>
        </pc:spChg>
        <pc:spChg chg="add mod">
          <ac:chgData name="Ingrid Marina Solís" userId="S::i.solisg@udd.cl::53284c4f-a148-4df7-8ebb-f6aa73939ae5" providerId="AD" clId="Web-{E4547AD4-D602-D873-61DB-C9F119FD1A97}" dt="2025-08-20T01:12:52.091" v="174" actId="14100"/>
          <ac:spMkLst>
            <pc:docMk/>
            <pc:sldMk cId="3306698898" sldId="405"/>
            <ac:spMk id="5" creationId="{096BDEBB-3794-E1BE-7661-0E798D9FFBFE}"/>
          </ac:spMkLst>
        </pc:spChg>
        <pc:spChg chg="add mod">
          <ac:chgData name="Ingrid Marina Solís" userId="S::i.solisg@udd.cl::53284c4f-a148-4df7-8ebb-f6aa73939ae5" providerId="AD" clId="Web-{E4547AD4-D602-D873-61DB-C9F119FD1A97}" dt="2025-08-20T01:12:56.653" v="175" actId="14100"/>
          <ac:spMkLst>
            <pc:docMk/>
            <pc:sldMk cId="3306698898" sldId="405"/>
            <ac:spMk id="6" creationId="{2E447AF3-EE9C-C147-C3D2-28C44A15A79C}"/>
          </ac:spMkLst>
        </pc:spChg>
        <pc:picChg chg="add mod">
          <ac:chgData name="Ingrid Marina Solís" userId="S::i.solisg@udd.cl::53284c4f-a148-4df7-8ebb-f6aa73939ae5" providerId="AD" clId="Web-{E4547AD4-D602-D873-61DB-C9F119FD1A97}" dt="2025-08-20T01:21:22.716" v="177" actId="1076"/>
          <ac:picMkLst>
            <pc:docMk/>
            <pc:sldMk cId="3306698898" sldId="405"/>
            <ac:picMk id="7" creationId="{6C7D2145-E44D-A79D-6D8C-1ABE8D51FCB7}"/>
          </ac:picMkLst>
        </pc:picChg>
      </pc:sldChg>
      <pc:sldChg chg="modSp add ord replId">
        <pc:chgData name="Ingrid Marina Solís" userId="S::i.solisg@udd.cl::53284c4f-a148-4df7-8ebb-f6aa73939ae5" providerId="AD" clId="Web-{E4547AD4-D602-D873-61DB-C9F119FD1A97}" dt="2025-08-20T01:47:43.857" v="219"/>
        <pc:sldMkLst>
          <pc:docMk/>
          <pc:sldMk cId="957438055" sldId="406"/>
        </pc:sldMkLst>
        <pc:spChg chg="mod">
          <ac:chgData name="Ingrid Marina Solís" userId="S::i.solisg@udd.cl::53284c4f-a148-4df7-8ebb-f6aa73939ae5" providerId="AD" clId="Web-{E4547AD4-D602-D873-61DB-C9F119FD1A97}" dt="2025-08-20T01:12:30.997" v="172" actId="20577"/>
          <ac:spMkLst>
            <pc:docMk/>
            <pc:sldMk cId="957438055" sldId="406"/>
            <ac:spMk id="2" creationId="{068DC2F2-D80D-F51D-1F06-C2EEEC76D59E}"/>
          </ac:spMkLst>
        </pc:spChg>
      </pc:sldChg>
      <pc:sldChg chg="modSp add replId">
        <pc:chgData name="Ingrid Marina Solís" userId="S::i.solisg@udd.cl::53284c4f-a148-4df7-8ebb-f6aa73939ae5" providerId="AD" clId="Web-{E4547AD4-D602-D873-61DB-C9F119FD1A97}" dt="2025-08-20T01:12:11.028" v="170" actId="14100"/>
        <pc:sldMkLst>
          <pc:docMk/>
          <pc:sldMk cId="4011364283" sldId="407"/>
        </pc:sldMkLst>
        <pc:spChg chg="mod">
          <ac:chgData name="Ingrid Marina Solís" userId="S::i.solisg@udd.cl::53284c4f-a148-4df7-8ebb-f6aa73939ae5" providerId="AD" clId="Web-{E4547AD4-D602-D873-61DB-C9F119FD1A97}" dt="2025-08-20T01:12:11.028" v="170" actId="14100"/>
          <ac:spMkLst>
            <pc:docMk/>
            <pc:sldMk cId="4011364283" sldId="407"/>
            <ac:spMk id="2" creationId="{460992AE-B38F-ADA6-C1A4-17D1FF413A49}"/>
          </ac:spMkLst>
        </pc:spChg>
      </pc:sldChg>
      <pc:sldChg chg="addSp delSp modSp add replId">
        <pc:chgData name="Ingrid Marina Solís" userId="S::i.solisg@udd.cl::53284c4f-a148-4df7-8ebb-f6aa73939ae5" providerId="AD" clId="Web-{E4547AD4-D602-D873-61DB-C9F119FD1A97}" dt="2025-08-20T01:27:23.029" v="201" actId="1076"/>
        <pc:sldMkLst>
          <pc:docMk/>
          <pc:sldMk cId="3658242873" sldId="408"/>
        </pc:sldMkLst>
        <pc:spChg chg="mod">
          <ac:chgData name="Ingrid Marina Solís" userId="S::i.solisg@udd.cl::53284c4f-a148-4df7-8ebb-f6aa73939ae5" providerId="AD" clId="Web-{E4547AD4-D602-D873-61DB-C9F119FD1A97}" dt="2025-08-20T01:23:11.373" v="196" actId="20577"/>
          <ac:spMkLst>
            <pc:docMk/>
            <pc:sldMk cId="3658242873" sldId="408"/>
            <ac:spMk id="2" creationId="{5E4564E8-6B14-2A78-B0FB-2AC893ACCB79}"/>
          </ac:spMkLst>
        </pc:spChg>
        <pc:spChg chg="del">
          <ac:chgData name="Ingrid Marina Solís" userId="S::i.solisg@udd.cl::53284c4f-a148-4df7-8ebb-f6aa73939ae5" providerId="AD" clId="Web-{E4547AD4-D602-D873-61DB-C9F119FD1A97}" dt="2025-08-20T01:22:04.670" v="179"/>
          <ac:spMkLst>
            <pc:docMk/>
            <pc:sldMk cId="3658242873" sldId="408"/>
            <ac:spMk id="5" creationId="{D8E681BF-7988-BF0D-EADC-FDC33488C792}"/>
          </ac:spMkLst>
        </pc:spChg>
        <pc:spChg chg="del">
          <ac:chgData name="Ingrid Marina Solís" userId="S::i.solisg@udd.cl::53284c4f-a148-4df7-8ebb-f6aa73939ae5" providerId="AD" clId="Web-{E4547AD4-D602-D873-61DB-C9F119FD1A97}" dt="2025-08-20T01:22:04.670" v="178"/>
          <ac:spMkLst>
            <pc:docMk/>
            <pc:sldMk cId="3658242873" sldId="408"/>
            <ac:spMk id="6" creationId="{C072B5DD-2334-2530-CFDB-F71A2704FD35}"/>
          </ac:spMkLst>
        </pc:spChg>
        <pc:picChg chg="add mod">
          <ac:chgData name="Ingrid Marina Solís" userId="S::i.solisg@udd.cl::53284c4f-a148-4df7-8ebb-f6aa73939ae5" providerId="AD" clId="Web-{E4547AD4-D602-D873-61DB-C9F119FD1A97}" dt="2025-08-20T01:23:13.123" v="197" actId="1076"/>
          <ac:picMkLst>
            <pc:docMk/>
            <pc:sldMk cId="3658242873" sldId="408"/>
            <ac:picMk id="7" creationId="{59B1F4D1-D965-B8CB-FC7B-1768626E36A0}"/>
          </ac:picMkLst>
        </pc:picChg>
        <pc:picChg chg="add mod">
          <ac:chgData name="Ingrid Marina Solís" userId="S::i.solisg@udd.cl::53284c4f-a148-4df7-8ebb-f6aa73939ae5" providerId="AD" clId="Web-{E4547AD4-D602-D873-61DB-C9F119FD1A97}" dt="2025-08-20T01:27:23.029" v="201" actId="1076"/>
          <ac:picMkLst>
            <pc:docMk/>
            <pc:sldMk cId="3658242873" sldId="408"/>
            <ac:picMk id="8" creationId="{1721B484-99EB-F849-02E9-AEA16B76D6E9}"/>
          </ac:picMkLst>
        </pc:picChg>
      </pc:sldChg>
      <pc:sldChg chg="add del replId">
        <pc:chgData name="Ingrid Marina Solís" userId="S::i.solisg@udd.cl::53284c4f-a148-4df7-8ebb-f6aa73939ae5" providerId="AD" clId="Web-{E4547AD4-D602-D873-61DB-C9F119FD1A97}" dt="2025-08-20T01:09:10.435" v="136"/>
        <pc:sldMkLst>
          <pc:docMk/>
          <pc:sldMk cId="3889192877" sldId="408"/>
        </pc:sldMkLst>
      </pc:sldChg>
      <pc:sldChg chg="addSp delSp modSp add replId">
        <pc:chgData name="Ingrid Marina Solís" userId="S::i.solisg@udd.cl::53284c4f-a148-4df7-8ebb-f6aa73939ae5" providerId="AD" clId="Web-{E4547AD4-D602-D873-61DB-C9F119FD1A97}" dt="2025-08-20T01:47:29.341" v="218" actId="20577"/>
        <pc:sldMkLst>
          <pc:docMk/>
          <pc:sldMk cId="3697629262" sldId="409"/>
        </pc:sldMkLst>
        <pc:spChg chg="add mod">
          <ac:chgData name="Ingrid Marina Solís" userId="S::i.solisg@udd.cl::53284c4f-a148-4df7-8ebb-f6aa73939ae5" providerId="AD" clId="Web-{E4547AD4-D602-D873-61DB-C9F119FD1A97}" dt="2025-08-20T01:47:29.341" v="218" actId="20577"/>
          <ac:spMkLst>
            <pc:docMk/>
            <pc:sldMk cId="3697629262" sldId="409"/>
            <ac:spMk id="6" creationId="{D41DD7CB-3FDB-258F-71BE-C3287053CD85}"/>
          </ac:spMkLst>
        </pc:spChg>
        <pc:picChg chg="add mod">
          <ac:chgData name="Ingrid Marina Solís" userId="S::i.solisg@udd.cl::53284c4f-a148-4df7-8ebb-f6aa73939ae5" providerId="AD" clId="Web-{E4547AD4-D602-D873-61DB-C9F119FD1A97}" dt="2025-08-20T01:46:26.075" v="208" actId="1076"/>
          <ac:picMkLst>
            <pc:docMk/>
            <pc:sldMk cId="3697629262" sldId="409"/>
            <ac:picMk id="5" creationId="{CE17DC78-FDBD-C837-B1BE-A870B3E1FAD6}"/>
          </ac:picMkLst>
        </pc:picChg>
        <pc:picChg chg="del">
          <ac:chgData name="Ingrid Marina Solís" userId="S::i.solisg@udd.cl::53284c4f-a148-4df7-8ebb-f6aa73939ae5" providerId="AD" clId="Web-{E4547AD4-D602-D873-61DB-C9F119FD1A97}" dt="2025-08-20T01:46:13.919" v="205"/>
          <ac:picMkLst>
            <pc:docMk/>
            <pc:sldMk cId="3697629262" sldId="409"/>
            <ac:picMk id="7" creationId="{794DA094-2125-F4AD-81C3-68B174F178ED}"/>
          </ac:picMkLst>
        </pc:picChg>
        <pc:picChg chg="del mod">
          <ac:chgData name="Ingrid Marina Solís" userId="S::i.solisg@udd.cl::53284c4f-a148-4df7-8ebb-f6aa73939ae5" providerId="AD" clId="Web-{E4547AD4-D602-D873-61DB-C9F119FD1A97}" dt="2025-08-20T01:46:13.919" v="204"/>
          <ac:picMkLst>
            <pc:docMk/>
            <pc:sldMk cId="3697629262" sldId="409"/>
            <ac:picMk id="8" creationId="{509EE487-1633-8F94-7F8D-2D7525857AD1}"/>
          </ac:picMkLst>
        </pc:picChg>
      </pc:sldChg>
      <pc:sldChg chg="add replId">
        <pc:chgData name="Ingrid Marina Solís" userId="S::i.solisg@udd.cl::53284c4f-a148-4df7-8ebb-f6aa73939ae5" providerId="AD" clId="Web-{E4547AD4-D602-D873-61DB-C9F119FD1A97}" dt="2025-08-20T01:54:29.298" v="220"/>
        <pc:sldMkLst>
          <pc:docMk/>
          <pc:sldMk cId="3931059030" sldId="410"/>
        </pc:sldMkLst>
      </pc:sldChg>
      <pc:sldChg chg="addSp delSp modSp add replId">
        <pc:chgData name="Ingrid Marina Solís" userId="S::i.solisg@udd.cl::53284c4f-a148-4df7-8ebb-f6aa73939ae5" providerId="AD" clId="Web-{E4547AD4-D602-D873-61DB-C9F119FD1A97}" dt="2025-08-20T01:57:09.455" v="259" actId="1076"/>
        <pc:sldMkLst>
          <pc:docMk/>
          <pc:sldMk cId="3396871277" sldId="411"/>
        </pc:sldMkLst>
        <pc:spChg chg="mod">
          <ac:chgData name="Ingrid Marina Solís" userId="S::i.solisg@udd.cl::53284c4f-a148-4df7-8ebb-f6aa73939ae5" providerId="AD" clId="Web-{E4547AD4-D602-D873-61DB-C9F119FD1A97}" dt="2025-08-20T01:56:28.830" v="252" actId="20577"/>
          <ac:spMkLst>
            <pc:docMk/>
            <pc:sldMk cId="3396871277" sldId="411"/>
            <ac:spMk id="4" creationId="{52E70918-02C1-FB2D-02D8-F2F64A61B5FE}"/>
          </ac:spMkLst>
        </pc:spChg>
        <pc:picChg chg="add mod">
          <ac:chgData name="Ingrid Marina Solís" userId="S::i.solisg@udd.cl::53284c4f-a148-4df7-8ebb-f6aa73939ae5" providerId="AD" clId="Web-{E4547AD4-D602-D873-61DB-C9F119FD1A97}" dt="2025-08-20T01:57:09.455" v="259" actId="1076"/>
          <ac:picMkLst>
            <pc:docMk/>
            <pc:sldMk cId="3396871277" sldId="411"/>
            <ac:picMk id="2" creationId="{415019D8-B40A-67EB-DB84-8EDA50ED645F}"/>
          </ac:picMkLst>
        </pc:picChg>
        <pc:picChg chg="del">
          <ac:chgData name="Ingrid Marina Solís" userId="S::i.solisg@udd.cl::53284c4f-a148-4df7-8ebb-f6aa73939ae5" providerId="AD" clId="Web-{E4547AD4-D602-D873-61DB-C9F119FD1A97}" dt="2025-08-20T01:56:31.673" v="253"/>
          <ac:picMkLst>
            <pc:docMk/>
            <pc:sldMk cId="3396871277" sldId="411"/>
            <ac:picMk id="3" creationId="{B905B52A-0820-0FB9-92CE-62EF51DAB070}"/>
          </ac:picMkLst>
        </pc:picChg>
        <pc:picChg chg="del">
          <ac:chgData name="Ingrid Marina Solís" userId="S::i.solisg@udd.cl::53284c4f-a148-4df7-8ebb-f6aa73939ae5" providerId="AD" clId="Web-{E4547AD4-D602-D873-61DB-C9F119FD1A97}" dt="2025-08-20T01:56:33.423" v="254"/>
          <ac:picMkLst>
            <pc:docMk/>
            <pc:sldMk cId="3396871277" sldId="411"/>
            <ac:picMk id="5" creationId="{BB6355D5-A78D-8A97-97F3-69AB557619B2}"/>
          </ac:picMkLst>
        </pc:picChg>
      </pc:sldChg>
      <pc:sldChg chg="addSp delSp modSp add replId">
        <pc:chgData name="Ingrid Marina Solís" userId="S::i.solisg@udd.cl::53284c4f-a148-4df7-8ebb-f6aa73939ae5" providerId="AD" clId="Web-{E4547AD4-D602-D873-61DB-C9F119FD1A97}" dt="2025-08-20T02:01:05.347" v="271" actId="1076"/>
        <pc:sldMkLst>
          <pc:docMk/>
          <pc:sldMk cId="3067075719" sldId="412"/>
        </pc:sldMkLst>
        <pc:spChg chg="mod">
          <ac:chgData name="Ingrid Marina Solís" userId="S::i.solisg@udd.cl::53284c4f-a148-4df7-8ebb-f6aa73939ae5" providerId="AD" clId="Web-{E4547AD4-D602-D873-61DB-C9F119FD1A97}" dt="2025-08-20T01:58:56.268" v="265" actId="20577"/>
          <ac:spMkLst>
            <pc:docMk/>
            <pc:sldMk cId="3067075719" sldId="412"/>
            <ac:spMk id="4" creationId="{38FE6A6F-7B88-41B9-57F4-844D9FC796B5}"/>
          </ac:spMkLst>
        </pc:spChg>
        <pc:picChg chg="del">
          <ac:chgData name="Ingrid Marina Solís" userId="S::i.solisg@udd.cl::53284c4f-a148-4df7-8ebb-f6aa73939ae5" providerId="AD" clId="Web-{E4547AD4-D602-D873-61DB-C9F119FD1A97}" dt="2025-08-20T01:58:57.315" v="266"/>
          <ac:picMkLst>
            <pc:docMk/>
            <pc:sldMk cId="3067075719" sldId="412"/>
            <ac:picMk id="2" creationId="{4A7C00B1-DE12-9F52-F19A-2CF0C2FBE997}"/>
          </ac:picMkLst>
        </pc:picChg>
        <pc:picChg chg="add mod">
          <ac:chgData name="Ingrid Marina Solís" userId="S::i.solisg@udd.cl::53284c4f-a148-4df7-8ebb-f6aa73939ae5" providerId="AD" clId="Web-{E4547AD4-D602-D873-61DB-C9F119FD1A97}" dt="2025-08-20T02:01:05.347" v="271" actId="1076"/>
          <ac:picMkLst>
            <pc:docMk/>
            <pc:sldMk cId="3067075719" sldId="412"/>
            <ac:picMk id="3" creationId="{DB20F7C8-D5BC-B295-9238-C6EE7641343D}"/>
          </ac:picMkLst>
        </pc:picChg>
      </pc:sldChg>
      <pc:sldChg chg="addSp delSp modSp add replId">
        <pc:chgData name="Ingrid Marina Solís" userId="S::i.solisg@udd.cl::53284c4f-a148-4df7-8ebb-f6aa73939ae5" providerId="AD" clId="Web-{E4547AD4-D602-D873-61DB-C9F119FD1A97}" dt="2025-08-20T02:14:41.076" v="288" actId="1076"/>
        <pc:sldMkLst>
          <pc:docMk/>
          <pc:sldMk cId="179955540" sldId="413"/>
        </pc:sldMkLst>
        <pc:spChg chg="mod">
          <ac:chgData name="Ingrid Marina Solís" userId="S::i.solisg@udd.cl::53284c4f-a148-4df7-8ebb-f6aa73939ae5" providerId="AD" clId="Web-{E4547AD4-D602-D873-61DB-C9F119FD1A97}" dt="2025-08-20T02:07:54.569" v="283" actId="20577"/>
          <ac:spMkLst>
            <pc:docMk/>
            <pc:sldMk cId="179955540" sldId="413"/>
            <ac:spMk id="4" creationId="{F99ED58F-50A5-ED21-C10E-E21086531768}"/>
          </ac:spMkLst>
        </pc:spChg>
        <pc:picChg chg="add mod">
          <ac:chgData name="Ingrid Marina Solís" userId="S::i.solisg@udd.cl::53284c4f-a148-4df7-8ebb-f6aa73939ae5" providerId="AD" clId="Web-{E4547AD4-D602-D873-61DB-C9F119FD1A97}" dt="2025-08-20T02:14:41.076" v="288" actId="1076"/>
          <ac:picMkLst>
            <pc:docMk/>
            <pc:sldMk cId="179955540" sldId="413"/>
            <ac:picMk id="2" creationId="{381D7BD5-B008-10EF-200A-15350CF8CDC2}"/>
          </ac:picMkLst>
        </pc:picChg>
        <pc:picChg chg="del">
          <ac:chgData name="Ingrid Marina Solís" userId="S::i.solisg@udd.cl::53284c4f-a148-4df7-8ebb-f6aa73939ae5" providerId="AD" clId="Web-{E4547AD4-D602-D873-61DB-C9F119FD1A97}" dt="2025-08-20T02:07:37.240" v="280"/>
          <ac:picMkLst>
            <pc:docMk/>
            <pc:sldMk cId="179955540" sldId="413"/>
            <ac:picMk id="3" creationId="{AEE19CA2-B76A-3261-E64C-0F9BF9820DF4}"/>
          </ac:picMkLst>
        </pc:picChg>
      </pc:sldChg>
      <pc:sldChg chg="addSp delSp modSp add replId">
        <pc:chgData name="Ingrid Marina Solís" userId="S::i.solisg@udd.cl::53284c4f-a148-4df7-8ebb-f6aa73939ae5" providerId="AD" clId="Web-{E4547AD4-D602-D873-61DB-C9F119FD1A97}" dt="2025-08-20T02:23:53.054" v="318" actId="1076"/>
        <pc:sldMkLst>
          <pc:docMk/>
          <pc:sldMk cId="2052106892" sldId="414"/>
        </pc:sldMkLst>
        <pc:picChg chg="add del mod">
          <ac:chgData name="Ingrid Marina Solís" userId="S::i.solisg@udd.cl::53284c4f-a148-4df7-8ebb-f6aa73939ae5" providerId="AD" clId="Web-{E4547AD4-D602-D873-61DB-C9F119FD1A97}" dt="2025-08-20T02:23:46.679" v="315"/>
          <ac:picMkLst>
            <pc:docMk/>
            <pc:sldMk cId="2052106892" sldId="414"/>
            <ac:picMk id="2" creationId="{AAA52852-9ACC-A370-EEA2-002D01FC246B}"/>
          </ac:picMkLst>
        </pc:picChg>
        <pc:picChg chg="add mod">
          <ac:chgData name="Ingrid Marina Solís" userId="S::i.solisg@udd.cl::53284c4f-a148-4df7-8ebb-f6aa73939ae5" providerId="AD" clId="Web-{E4547AD4-D602-D873-61DB-C9F119FD1A97}" dt="2025-08-20T02:23:53.054" v="318" actId="1076"/>
          <ac:picMkLst>
            <pc:docMk/>
            <pc:sldMk cId="2052106892" sldId="414"/>
            <ac:picMk id="3" creationId="{5974994B-F1D0-01FC-E91A-48FD0F64B2D5}"/>
          </ac:picMkLst>
        </pc:picChg>
      </pc:sldChg>
      <pc:sldChg chg="addSp modSp add replId">
        <pc:chgData name="Ingrid Marina Solís" userId="S::i.solisg@udd.cl::53284c4f-a148-4df7-8ebb-f6aa73939ae5" providerId="AD" clId="Web-{E4547AD4-D602-D873-61DB-C9F119FD1A97}" dt="2025-08-20T02:31:25.386" v="321" actId="1076"/>
        <pc:sldMkLst>
          <pc:docMk/>
          <pc:sldMk cId="15774150" sldId="415"/>
        </pc:sldMkLst>
        <pc:picChg chg="add mod">
          <ac:chgData name="Ingrid Marina Solís" userId="S::i.solisg@udd.cl::53284c4f-a148-4df7-8ebb-f6aa73939ae5" providerId="AD" clId="Web-{E4547AD4-D602-D873-61DB-C9F119FD1A97}" dt="2025-08-20T02:31:25.386" v="321" actId="1076"/>
          <ac:picMkLst>
            <pc:docMk/>
            <pc:sldMk cId="15774150" sldId="415"/>
            <ac:picMk id="2" creationId="{844FB942-50C2-4D2A-8CAF-0BD94F82BADF}"/>
          </ac:picMkLst>
        </pc:picChg>
      </pc:sldChg>
    </pc:docChg>
  </pc:docChgLst>
  <pc:docChgLst>
    <pc:chgData name="Ingrid Marina Solís" userId="S::i.solisg@udd.cl::53284c4f-a148-4df7-8ebb-f6aa73939ae5" providerId="AD" clId="Web-{6FE32603-50CC-B88B-1A91-144AA780A116}"/>
    <pc:docChg chg="addSld delSld modSld sldOrd">
      <pc:chgData name="Ingrid Marina Solís" userId="S::i.solisg@udd.cl::53284c4f-a148-4df7-8ebb-f6aa73939ae5" providerId="AD" clId="Web-{6FE32603-50CC-B88B-1A91-144AA780A116}" dt="2025-06-16T21:20:30.313" v="239" actId="14100"/>
      <pc:docMkLst>
        <pc:docMk/>
      </pc:docMkLst>
      <pc:sldChg chg="ord">
        <pc:chgData name="Ingrid Marina Solís" userId="S::i.solisg@udd.cl::53284c4f-a148-4df7-8ebb-f6aa73939ae5" providerId="AD" clId="Web-{6FE32603-50CC-B88B-1A91-144AA780A116}" dt="2025-06-16T20:45:42.550" v="0"/>
        <pc:sldMkLst>
          <pc:docMk/>
          <pc:sldMk cId="320745560" sldId="273"/>
        </pc:sldMkLst>
      </pc:sldChg>
      <pc:sldChg chg="add">
        <pc:chgData name="Ingrid Marina Solís" userId="S::i.solisg@udd.cl::53284c4f-a148-4df7-8ebb-f6aa73939ae5" providerId="AD" clId="Web-{6FE32603-50CC-B88B-1A91-144AA780A116}" dt="2025-06-16T21:17:44.088" v="213"/>
        <pc:sldMkLst>
          <pc:docMk/>
          <pc:sldMk cId="0" sldId="274"/>
        </pc:sldMkLst>
      </pc:sldChg>
      <pc:sldChg chg="addSp delSp modSp del">
        <pc:chgData name="Ingrid Marina Solís" userId="S::i.solisg@udd.cl::53284c4f-a148-4df7-8ebb-f6aa73939ae5" providerId="AD" clId="Web-{6FE32603-50CC-B88B-1A91-144AA780A116}" dt="2025-06-16T21:13:36.470" v="172"/>
        <pc:sldMkLst>
          <pc:docMk/>
          <pc:sldMk cId="289661230" sldId="274"/>
        </pc:sldMkLst>
      </pc:sldChg>
      <pc:sldChg chg="add">
        <pc:chgData name="Ingrid Marina Solís" userId="S::i.solisg@udd.cl::53284c4f-a148-4df7-8ebb-f6aa73939ae5" providerId="AD" clId="Web-{6FE32603-50CC-B88B-1A91-144AA780A116}" dt="2025-06-16T21:17:44.104" v="214"/>
        <pc:sldMkLst>
          <pc:docMk/>
          <pc:sldMk cId="0" sldId="275"/>
        </pc:sldMkLst>
      </pc:sldChg>
      <pc:sldChg chg="addSp del">
        <pc:chgData name="Ingrid Marina Solís" userId="S::i.solisg@udd.cl::53284c4f-a148-4df7-8ebb-f6aa73939ae5" providerId="AD" clId="Web-{6FE32603-50CC-B88B-1A91-144AA780A116}" dt="2025-06-16T21:13:36.454" v="171"/>
        <pc:sldMkLst>
          <pc:docMk/>
          <pc:sldMk cId="463261792" sldId="275"/>
        </pc:sldMkLst>
      </pc:sldChg>
      <pc:sldChg chg="add">
        <pc:chgData name="Ingrid Marina Solís" userId="S::i.solisg@udd.cl::53284c4f-a148-4df7-8ebb-f6aa73939ae5" providerId="AD" clId="Web-{6FE32603-50CC-B88B-1A91-144AA780A116}" dt="2025-06-16T21:17:44.104" v="215"/>
        <pc:sldMkLst>
          <pc:docMk/>
          <pc:sldMk cId="0" sldId="276"/>
        </pc:sldMkLst>
      </pc:sldChg>
      <pc:sldChg chg="addSp del">
        <pc:chgData name="Ingrid Marina Solís" userId="S::i.solisg@udd.cl::53284c4f-a148-4df7-8ebb-f6aa73939ae5" providerId="AD" clId="Web-{6FE32603-50CC-B88B-1A91-144AA780A116}" dt="2025-06-16T21:13:36.454" v="170"/>
        <pc:sldMkLst>
          <pc:docMk/>
          <pc:sldMk cId="2059994110" sldId="276"/>
        </pc:sldMkLst>
      </pc:sldChg>
      <pc:sldChg chg="add">
        <pc:chgData name="Ingrid Marina Solís" userId="S::i.solisg@udd.cl::53284c4f-a148-4df7-8ebb-f6aa73939ae5" providerId="AD" clId="Web-{6FE32603-50CC-B88B-1A91-144AA780A116}" dt="2025-06-16T21:17:44.120" v="216"/>
        <pc:sldMkLst>
          <pc:docMk/>
          <pc:sldMk cId="0" sldId="277"/>
        </pc:sldMkLst>
      </pc:sldChg>
      <pc:sldChg chg="addSp del">
        <pc:chgData name="Ingrid Marina Solís" userId="S::i.solisg@udd.cl::53284c4f-a148-4df7-8ebb-f6aa73939ae5" providerId="AD" clId="Web-{6FE32603-50CC-B88B-1A91-144AA780A116}" dt="2025-06-16T21:13:36.454" v="169"/>
        <pc:sldMkLst>
          <pc:docMk/>
          <pc:sldMk cId="3894929187" sldId="277"/>
        </pc:sldMkLst>
      </pc:sldChg>
      <pc:sldChg chg="add">
        <pc:chgData name="Ingrid Marina Solís" userId="S::i.solisg@udd.cl::53284c4f-a148-4df7-8ebb-f6aa73939ae5" providerId="AD" clId="Web-{6FE32603-50CC-B88B-1A91-144AA780A116}" dt="2025-06-16T21:17:44.135" v="217"/>
        <pc:sldMkLst>
          <pc:docMk/>
          <pc:sldMk cId="0" sldId="278"/>
        </pc:sldMkLst>
      </pc:sldChg>
      <pc:sldChg chg="addSp del">
        <pc:chgData name="Ingrid Marina Solís" userId="S::i.solisg@udd.cl::53284c4f-a148-4df7-8ebb-f6aa73939ae5" providerId="AD" clId="Web-{6FE32603-50CC-B88B-1A91-144AA780A116}" dt="2025-06-16T21:13:36.454" v="168"/>
        <pc:sldMkLst>
          <pc:docMk/>
          <pc:sldMk cId="1717149698" sldId="278"/>
        </pc:sldMkLst>
      </pc:sldChg>
      <pc:sldChg chg="add">
        <pc:chgData name="Ingrid Marina Solís" userId="S::i.solisg@udd.cl::53284c4f-a148-4df7-8ebb-f6aa73939ae5" providerId="AD" clId="Web-{6FE32603-50CC-B88B-1A91-144AA780A116}" dt="2025-06-16T21:17:44.151" v="218"/>
        <pc:sldMkLst>
          <pc:docMk/>
          <pc:sldMk cId="0" sldId="279"/>
        </pc:sldMkLst>
      </pc:sldChg>
      <pc:sldChg chg="addSp del">
        <pc:chgData name="Ingrid Marina Solís" userId="S::i.solisg@udd.cl::53284c4f-a148-4df7-8ebb-f6aa73939ae5" providerId="AD" clId="Web-{6FE32603-50CC-B88B-1A91-144AA780A116}" dt="2025-06-16T21:13:36.438" v="167"/>
        <pc:sldMkLst>
          <pc:docMk/>
          <pc:sldMk cId="807036946" sldId="279"/>
        </pc:sldMkLst>
      </pc:sldChg>
      <pc:sldChg chg="add">
        <pc:chgData name="Ingrid Marina Solís" userId="S::i.solisg@udd.cl::53284c4f-a148-4df7-8ebb-f6aa73939ae5" providerId="AD" clId="Web-{6FE32603-50CC-B88B-1A91-144AA780A116}" dt="2025-06-16T21:17:44.166" v="219"/>
        <pc:sldMkLst>
          <pc:docMk/>
          <pc:sldMk cId="0" sldId="280"/>
        </pc:sldMkLst>
      </pc:sldChg>
      <pc:sldChg chg="addSp del">
        <pc:chgData name="Ingrid Marina Solís" userId="S::i.solisg@udd.cl::53284c4f-a148-4df7-8ebb-f6aa73939ae5" providerId="AD" clId="Web-{6FE32603-50CC-B88B-1A91-144AA780A116}" dt="2025-06-16T21:13:36.438" v="166"/>
        <pc:sldMkLst>
          <pc:docMk/>
          <pc:sldMk cId="881177871" sldId="280"/>
        </pc:sldMkLst>
      </pc:sldChg>
      <pc:sldChg chg="add">
        <pc:chgData name="Ingrid Marina Solís" userId="S::i.solisg@udd.cl::53284c4f-a148-4df7-8ebb-f6aa73939ae5" providerId="AD" clId="Web-{6FE32603-50CC-B88B-1A91-144AA780A116}" dt="2025-06-16T21:17:44.198" v="220"/>
        <pc:sldMkLst>
          <pc:docMk/>
          <pc:sldMk cId="0" sldId="281"/>
        </pc:sldMkLst>
      </pc:sldChg>
      <pc:sldChg chg="addSp del">
        <pc:chgData name="Ingrid Marina Solís" userId="S::i.solisg@udd.cl::53284c4f-a148-4df7-8ebb-f6aa73939ae5" providerId="AD" clId="Web-{6FE32603-50CC-B88B-1A91-144AA780A116}" dt="2025-06-16T21:13:36.438" v="165"/>
        <pc:sldMkLst>
          <pc:docMk/>
          <pc:sldMk cId="4121022417" sldId="281"/>
        </pc:sldMkLst>
      </pc:sldChg>
      <pc:sldChg chg="add">
        <pc:chgData name="Ingrid Marina Solís" userId="S::i.solisg@udd.cl::53284c4f-a148-4df7-8ebb-f6aa73939ae5" providerId="AD" clId="Web-{6FE32603-50CC-B88B-1A91-144AA780A116}" dt="2025-06-16T21:14:25.065" v="173"/>
        <pc:sldMkLst>
          <pc:docMk/>
          <pc:sldMk cId="0" sldId="282"/>
        </pc:sldMkLst>
      </pc:sldChg>
      <pc:sldChg chg="addSp del">
        <pc:chgData name="Ingrid Marina Solís" userId="S::i.solisg@udd.cl::53284c4f-a148-4df7-8ebb-f6aa73939ae5" providerId="AD" clId="Web-{6FE32603-50CC-B88B-1A91-144AA780A116}" dt="2025-06-16T21:13:36.438" v="164"/>
        <pc:sldMkLst>
          <pc:docMk/>
          <pc:sldMk cId="276040133" sldId="282"/>
        </pc:sldMkLst>
      </pc:sldChg>
      <pc:sldChg chg="add">
        <pc:chgData name="Ingrid Marina Solís" userId="S::i.solisg@udd.cl::53284c4f-a148-4df7-8ebb-f6aa73939ae5" providerId="AD" clId="Web-{6FE32603-50CC-B88B-1A91-144AA780A116}" dt="2025-06-16T21:14:25.081" v="174"/>
        <pc:sldMkLst>
          <pc:docMk/>
          <pc:sldMk cId="0" sldId="283"/>
        </pc:sldMkLst>
      </pc:sldChg>
      <pc:sldChg chg="addSp del">
        <pc:chgData name="Ingrid Marina Solís" userId="S::i.solisg@udd.cl::53284c4f-a148-4df7-8ebb-f6aa73939ae5" providerId="AD" clId="Web-{6FE32603-50CC-B88B-1A91-144AA780A116}" dt="2025-06-16T21:13:36.423" v="163"/>
        <pc:sldMkLst>
          <pc:docMk/>
          <pc:sldMk cId="994996796" sldId="283"/>
        </pc:sldMkLst>
      </pc:sldChg>
      <pc:sldChg chg="add">
        <pc:chgData name="Ingrid Marina Solís" userId="S::i.solisg@udd.cl::53284c4f-a148-4df7-8ebb-f6aa73939ae5" providerId="AD" clId="Web-{6FE32603-50CC-B88B-1A91-144AA780A116}" dt="2025-06-16T21:14:25.112" v="175"/>
        <pc:sldMkLst>
          <pc:docMk/>
          <pc:sldMk cId="0" sldId="284"/>
        </pc:sldMkLst>
      </pc:sldChg>
      <pc:sldChg chg="addSp del">
        <pc:chgData name="Ingrid Marina Solís" userId="S::i.solisg@udd.cl::53284c4f-a148-4df7-8ebb-f6aa73939ae5" providerId="AD" clId="Web-{6FE32603-50CC-B88B-1A91-144AA780A116}" dt="2025-06-16T21:13:36.423" v="162"/>
        <pc:sldMkLst>
          <pc:docMk/>
          <pc:sldMk cId="3277058125" sldId="284"/>
        </pc:sldMkLst>
      </pc:sldChg>
      <pc:sldChg chg="add">
        <pc:chgData name="Ingrid Marina Solís" userId="S::i.solisg@udd.cl::53284c4f-a148-4df7-8ebb-f6aa73939ae5" providerId="AD" clId="Web-{6FE32603-50CC-B88B-1A91-144AA780A116}" dt="2025-06-16T21:14:25.128" v="176"/>
        <pc:sldMkLst>
          <pc:docMk/>
          <pc:sldMk cId="0" sldId="285"/>
        </pc:sldMkLst>
      </pc:sldChg>
      <pc:sldChg chg="addSp del">
        <pc:chgData name="Ingrid Marina Solís" userId="S::i.solisg@udd.cl::53284c4f-a148-4df7-8ebb-f6aa73939ae5" providerId="AD" clId="Web-{6FE32603-50CC-B88B-1A91-144AA780A116}" dt="2025-06-16T21:13:36.423" v="161"/>
        <pc:sldMkLst>
          <pc:docMk/>
          <pc:sldMk cId="2508171477" sldId="285"/>
        </pc:sldMkLst>
      </pc:sldChg>
      <pc:sldChg chg="add">
        <pc:chgData name="Ingrid Marina Solís" userId="S::i.solisg@udd.cl::53284c4f-a148-4df7-8ebb-f6aa73939ae5" providerId="AD" clId="Web-{6FE32603-50CC-B88B-1A91-144AA780A116}" dt="2025-06-16T21:14:25.143" v="177"/>
        <pc:sldMkLst>
          <pc:docMk/>
          <pc:sldMk cId="0" sldId="286"/>
        </pc:sldMkLst>
      </pc:sldChg>
      <pc:sldChg chg="addSp del">
        <pc:chgData name="Ingrid Marina Solís" userId="S::i.solisg@udd.cl::53284c4f-a148-4df7-8ebb-f6aa73939ae5" providerId="AD" clId="Web-{6FE32603-50CC-B88B-1A91-144AA780A116}" dt="2025-06-16T21:13:36.407" v="160"/>
        <pc:sldMkLst>
          <pc:docMk/>
          <pc:sldMk cId="2282487032" sldId="286"/>
        </pc:sldMkLst>
      </pc:sldChg>
      <pc:sldChg chg="add">
        <pc:chgData name="Ingrid Marina Solís" userId="S::i.solisg@udd.cl::53284c4f-a148-4df7-8ebb-f6aa73939ae5" providerId="AD" clId="Web-{6FE32603-50CC-B88B-1A91-144AA780A116}" dt="2025-06-16T21:14:25.143" v="178"/>
        <pc:sldMkLst>
          <pc:docMk/>
          <pc:sldMk cId="0" sldId="287"/>
        </pc:sldMkLst>
      </pc:sldChg>
      <pc:sldChg chg="addSp del">
        <pc:chgData name="Ingrid Marina Solís" userId="S::i.solisg@udd.cl::53284c4f-a148-4df7-8ebb-f6aa73939ae5" providerId="AD" clId="Web-{6FE32603-50CC-B88B-1A91-144AA780A116}" dt="2025-06-16T21:13:36.407" v="159"/>
        <pc:sldMkLst>
          <pc:docMk/>
          <pc:sldMk cId="2263766420" sldId="287"/>
        </pc:sldMkLst>
      </pc:sldChg>
      <pc:sldChg chg="add">
        <pc:chgData name="Ingrid Marina Solís" userId="S::i.solisg@udd.cl::53284c4f-a148-4df7-8ebb-f6aa73939ae5" providerId="AD" clId="Web-{6FE32603-50CC-B88B-1A91-144AA780A116}" dt="2025-06-16T21:14:25.159" v="179"/>
        <pc:sldMkLst>
          <pc:docMk/>
          <pc:sldMk cId="0" sldId="288"/>
        </pc:sldMkLst>
      </pc:sldChg>
      <pc:sldChg chg="addSp del">
        <pc:chgData name="Ingrid Marina Solís" userId="S::i.solisg@udd.cl::53284c4f-a148-4df7-8ebb-f6aa73939ae5" providerId="AD" clId="Web-{6FE32603-50CC-B88B-1A91-144AA780A116}" dt="2025-06-16T21:13:36.407" v="158"/>
        <pc:sldMkLst>
          <pc:docMk/>
          <pc:sldMk cId="3955437476" sldId="288"/>
        </pc:sldMkLst>
      </pc:sldChg>
      <pc:sldChg chg="add">
        <pc:chgData name="Ingrid Marina Solís" userId="S::i.solisg@udd.cl::53284c4f-a148-4df7-8ebb-f6aa73939ae5" providerId="AD" clId="Web-{6FE32603-50CC-B88B-1A91-144AA780A116}" dt="2025-06-16T21:14:25.175" v="180"/>
        <pc:sldMkLst>
          <pc:docMk/>
          <pc:sldMk cId="0" sldId="289"/>
        </pc:sldMkLst>
      </pc:sldChg>
      <pc:sldChg chg="addSp del">
        <pc:chgData name="Ingrid Marina Solís" userId="S::i.solisg@udd.cl::53284c4f-a148-4df7-8ebb-f6aa73939ae5" providerId="AD" clId="Web-{6FE32603-50CC-B88B-1A91-144AA780A116}" dt="2025-06-16T21:13:36.407" v="157"/>
        <pc:sldMkLst>
          <pc:docMk/>
          <pc:sldMk cId="3522543958" sldId="289"/>
        </pc:sldMkLst>
      </pc:sldChg>
      <pc:sldChg chg="add">
        <pc:chgData name="Ingrid Marina Solís" userId="S::i.solisg@udd.cl::53284c4f-a148-4df7-8ebb-f6aa73939ae5" providerId="AD" clId="Web-{6FE32603-50CC-B88B-1A91-144AA780A116}" dt="2025-06-16T21:14:25.190" v="181"/>
        <pc:sldMkLst>
          <pc:docMk/>
          <pc:sldMk cId="0" sldId="290"/>
        </pc:sldMkLst>
      </pc:sldChg>
      <pc:sldChg chg="addSp del">
        <pc:chgData name="Ingrid Marina Solís" userId="S::i.solisg@udd.cl::53284c4f-a148-4df7-8ebb-f6aa73939ae5" providerId="AD" clId="Web-{6FE32603-50CC-B88B-1A91-144AA780A116}" dt="2025-06-16T21:13:36.391" v="156"/>
        <pc:sldMkLst>
          <pc:docMk/>
          <pc:sldMk cId="2537112603" sldId="290"/>
        </pc:sldMkLst>
      </pc:sldChg>
      <pc:sldChg chg="add">
        <pc:chgData name="Ingrid Marina Solís" userId="S::i.solisg@udd.cl::53284c4f-a148-4df7-8ebb-f6aa73939ae5" providerId="AD" clId="Web-{6FE32603-50CC-B88B-1A91-144AA780A116}" dt="2025-06-16T21:14:25.206" v="182"/>
        <pc:sldMkLst>
          <pc:docMk/>
          <pc:sldMk cId="0" sldId="291"/>
        </pc:sldMkLst>
      </pc:sldChg>
      <pc:sldChg chg="addSp del">
        <pc:chgData name="Ingrid Marina Solís" userId="S::i.solisg@udd.cl::53284c4f-a148-4df7-8ebb-f6aa73939ae5" providerId="AD" clId="Web-{6FE32603-50CC-B88B-1A91-144AA780A116}" dt="2025-06-16T21:13:36.391" v="155"/>
        <pc:sldMkLst>
          <pc:docMk/>
          <pc:sldMk cId="868873359" sldId="291"/>
        </pc:sldMkLst>
      </pc:sldChg>
      <pc:sldChg chg="add">
        <pc:chgData name="Ingrid Marina Solís" userId="S::i.solisg@udd.cl::53284c4f-a148-4df7-8ebb-f6aa73939ae5" providerId="AD" clId="Web-{6FE32603-50CC-B88B-1A91-144AA780A116}" dt="2025-06-16T21:14:25.221" v="183"/>
        <pc:sldMkLst>
          <pc:docMk/>
          <pc:sldMk cId="0" sldId="292"/>
        </pc:sldMkLst>
      </pc:sldChg>
      <pc:sldChg chg="addSp del">
        <pc:chgData name="Ingrid Marina Solís" userId="S::i.solisg@udd.cl::53284c4f-a148-4df7-8ebb-f6aa73939ae5" providerId="AD" clId="Web-{6FE32603-50CC-B88B-1A91-144AA780A116}" dt="2025-06-16T21:13:36.391" v="154"/>
        <pc:sldMkLst>
          <pc:docMk/>
          <pc:sldMk cId="2849373441" sldId="292"/>
        </pc:sldMkLst>
      </pc:sldChg>
      <pc:sldChg chg="add">
        <pc:chgData name="Ingrid Marina Solís" userId="S::i.solisg@udd.cl::53284c4f-a148-4df7-8ebb-f6aa73939ae5" providerId="AD" clId="Web-{6FE32603-50CC-B88B-1A91-144AA780A116}" dt="2025-06-16T21:14:25.237" v="184"/>
        <pc:sldMkLst>
          <pc:docMk/>
          <pc:sldMk cId="0" sldId="293"/>
        </pc:sldMkLst>
      </pc:sldChg>
      <pc:sldChg chg="addSp del">
        <pc:chgData name="Ingrid Marina Solís" userId="S::i.solisg@udd.cl::53284c4f-a148-4df7-8ebb-f6aa73939ae5" providerId="AD" clId="Web-{6FE32603-50CC-B88B-1A91-144AA780A116}" dt="2025-06-16T21:13:36.391" v="153"/>
        <pc:sldMkLst>
          <pc:docMk/>
          <pc:sldMk cId="1791500663" sldId="293"/>
        </pc:sldMkLst>
      </pc:sldChg>
      <pc:sldChg chg="add">
        <pc:chgData name="Ingrid Marina Solís" userId="S::i.solisg@udd.cl::53284c4f-a148-4df7-8ebb-f6aa73939ae5" providerId="AD" clId="Web-{6FE32603-50CC-B88B-1A91-144AA780A116}" dt="2025-06-16T21:14:25.253" v="185"/>
        <pc:sldMkLst>
          <pc:docMk/>
          <pc:sldMk cId="0" sldId="294"/>
        </pc:sldMkLst>
      </pc:sldChg>
      <pc:sldChg chg="addSp del">
        <pc:chgData name="Ingrid Marina Solís" userId="S::i.solisg@udd.cl::53284c4f-a148-4df7-8ebb-f6aa73939ae5" providerId="AD" clId="Web-{6FE32603-50CC-B88B-1A91-144AA780A116}" dt="2025-06-16T21:13:36.391" v="152"/>
        <pc:sldMkLst>
          <pc:docMk/>
          <pc:sldMk cId="2615823581" sldId="294"/>
        </pc:sldMkLst>
      </pc:sldChg>
      <pc:sldChg chg="add">
        <pc:chgData name="Ingrid Marina Solís" userId="S::i.solisg@udd.cl::53284c4f-a148-4df7-8ebb-f6aa73939ae5" providerId="AD" clId="Web-{6FE32603-50CC-B88B-1A91-144AA780A116}" dt="2025-06-16T21:14:25.378" v="186"/>
        <pc:sldMkLst>
          <pc:docMk/>
          <pc:sldMk cId="0" sldId="295"/>
        </pc:sldMkLst>
      </pc:sldChg>
      <pc:sldChg chg="addSp del">
        <pc:chgData name="Ingrid Marina Solís" userId="S::i.solisg@udd.cl::53284c4f-a148-4df7-8ebb-f6aa73939ae5" providerId="AD" clId="Web-{6FE32603-50CC-B88B-1A91-144AA780A116}" dt="2025-06-16T21:13:36.376" v="151"/>
        <pc:sldMkLst>
          <pc:docMk/>
          <pc:sldMk cId="3783809930" sldId="295"/>
        </pc:sldMkLst>
      </pc:sldChg>
      <pc:sldChg chg="add">
        <pc:chgData name="Ingrid Marina Solís" userId="S::i.solisg@udd.cl::53284c4f-a148-4df7-8ebb-f6aa73939ae5" providerId="AD" clId="Web-{6FE32603-50CC-B88B-1A91-144AA780A116}" dt="2025-06-16T21:14:25.471" v="187"/>
        <pc:sldMkLst>
          <pc:docMk/>
          <pc:sldMk cId="0" sldId="296"/>
        </pc:sldMkLst>
      </pc:sldChg>
      <pc:sldChg chg="addSp del">
        <pc:chgData name="Ingrid Marina Solís" userId="S::i.solisg@udd.cl::53284c4f-a148-4df7-8ebb-f6aa73939ae5" providerId="AD" clId="Web-{6FE32603-50CC-B88B-1A91-144AA780A116}" dt="2025-06-16T21:13:36.376" v="150"/>
        <pc:sldMkLst>
          <pc:docMk/>
          <pc:sldMk cId="573952963" sldId="296"/>
        </pc:sldMkLst>
      </pc:sldChg>
      <pc:sldChg chg="add">
        <pc:chgData name="Ingrid Marina Solís" userId="S::i.solisg@udd.cl::53284c4f-a148-4df7-8ebb-f6aa73939ae5" providerId="AD" clId="Web-{6FE32603-50CC-B88B-1A91-144AA780A116}" dt="2025-06-16T21:14:25.596" v="188"/>
        <pc:sldMkLst>
          <pc:docMk/>
          <pc:sldMk cId="0" sldId="297"/>
        </pc:sldMkLst>
      </pc:sldChg>
      <pc:sldChg chg="addSp del">
        <pc:chgData name="Ingrid Marina Solís" userId="S::i.solisg@udd.cl::53284c4f-a148-4df7-8ebb-f6aa73939ae5" providerId="AD" clId="Web-{6FE32603-50CC-B88B-1A91-144AA780A116}" dt="2025-06-16T21:13:36.376" v="149"/>
        <pc:sldMkLst>
          <pc:docMk/>
          <pc:sldMk cId="1217634319" sldId="297"/>
        </pc:sldMkLst>
      </pc:sldChg>
      <pc:sldChg chg="add">
        <pc:chgData name="Ingrid Marina Solís" userId="S::i.solisg@udd.cl::53284c4f-a148-4df7-8ebb-f6aa73939ae5" providerId="AD" clId="Web-{6FE32603-50CC-B88B-1A91-144AA780A116}" dt="2025-06-16T21:14:25.706" v="189"/>
        <pc:sldMkLst>
          <pc:docMk/>
          <pc:sldMk cId="0" sldId="298"/>
        </pc:sldMkLst>
      </pc:sldChg>
      <pc:sldChg chg="addSp del">
        <pc:chgData name="Ingrid Marina Solís" userId="S::i.solisg@udd.cl::53284c4f-a148-4df7-8ebb-f6aa73939ae5" providerId="AD" clId="Web-{6FE32603-50CC-B88B-1A91-144AA780A116}" dt="2025-06-16T21:13:36.376" v="148"/>
        <pc:sldMkLst>
          <pc:docMk/>
          <pc:sldMk cId="1174701484" sldId="298"/>
        </pc:sldMkLst>
      </pc:sldChg>
      <pc:sldChg chg="add">
        <pc:chgData name="Ingrid Marina Solís" userId="S::i.solisg@udd.cl::53284c4f-a148-4df7-8ebb-f6aa73939ae5" providerId="AD" clId="Web-{6FE32603-50CC-B88B-1A91-144AA780A116}" dt="2025-06-16T21:14:25.721" v="190"/>
        <pc:sldMkLst>
          <pc:docMk/>
          <pc:sldMk cId="0" sldId="299"/>
        </pc:sldMkLst>
      </pc:sldChg>
      <pc:sldChg chg="addSp del">
        <pc:chgData name="Ingrid Marina Solís" userId="S::i.solisg@udd.cl::53284c4f-a148-4df7-8ebb-f6aa73939ae5" providerId="AD" clId="Web-{6FE32603-50CC-B88B-1A91-144AA780A116}" dt="2025-06-16T21:13:36.360" v="147"/>
        <pc:sldMkLst>
          <pc:docMk/>
          <pc:sldMk cId="4139443839" sldId="299"/>
        </pc:sldMkLst>
      </pc:sldChg>
      <pc:sldChg chg="del">
        <pc:chgData name="Ingrid Marina Solís" userId="S::i.solisg@udd.cl::53284c4f-a148-4df7-8ebb-f6aa73939ae5" providerId="AD" clId="Web-{6FE32603-50CC-B88B-1A91-144AA780A116}" dt="2025-06-16T20:54:02.193" v="102"/>
        <pc:sldMkLst>
          <pc:docMk/>
          <pc:sldMk cId="202952193" sldId="348"/>
        </pc:sldMkLst>
      </pc:sldChg>
      <pc:sldChg chg="modSp">
        <pc:chgData name="Ingrid Marina Solís" userId="S::i.solisg@udd.cl::53284c4f-a148-4df7-8ebb-f6aa73939ae5" providerId="AD" clId="Web-{6FE32603-50CC-B88B-1A91-144AA780A116}" dt="2025-06-16T20:47:58.352" v="25" actId="20577"/>
        <pc:sldMkLst>
          <pc:docMk/>
          <pc:sldMk cId="2547269576" sldId="349"/>
        </pc:sldMkLst>
      </pc:sldChg>
      <pc:sldChg chg="addSp delSp modSp">
        <pc:chgData name="Ingrid Marina Solís" userId="S::i.solisg@udd.cl::53284c4f-a148-4df7-8ebb-f6aa73939ae5" providerId="AD" clId="Web-{6FE32603-50CC-B88B-1A91-144AA780A116}" dt="2025-06-16T20:50:26.357" v="61" actId="1076"/>
        <pc:sldMkLst>
          <pc:docMk/>
          <pc:sldMk cId="156331977" sldId="350"/>
        </pc:sldMkLst>
      </pc:sldChg>
      <pc:sldChg chg="addSp delSp modSp ord">
        <pc:chgData name="Ingrid Marina Solís" userId="S::i.solisg@udd.cl::53284c4f-a148-4df7-8ebb-f6aa73939ae5" providerId="AD" clId="Web-{6FE32603-50CC-B88B-1A91-144AA780A116}" dt="2025-06-16T20:53:12.848" v="92" actId="20577"/>
        <pc:sldMkLst>
          <pc:docMk/>
          <pc:sldMk cId="717496511" sldId="351"/>
        </pc:sldMkLst>
      </pc:sldChg>
      <pc:sldChg chg="addSp modSp">
        <pc:chgData name="Ingrid Marina Solís" userId="S::i.solisg@udd.cl::53284c4f-a148-4df7-8ebb-f6aa73939ae5" providerId="AD" clId="Web-{6FE32603-50CC-B88B-1A91-144AA780A116}" dt="2025-06-16T20:52:56.472" v="87" actId="20577"/>
        <pc:sldMkLst>
          <pc:docMk/>
          <pc:sldMk cId="1761589892" sldId="352"/>
        </pc:sldMkLst>
      </pc:sldChg>
      <pc:sldChg chg="addSp modSp">
        <pc:chgData name="Ingrid Marina Solís" userId="S::i.solisg@udd.cl::53284c4f-a148-4df7-8ebb-f6aa73939ae5" providerId="AD" clId="Web-{6FE32603-50CC-B88B-1A91-144AA780A116}" dt="2025-06-16T20:53:25.348" v="97" actId="1076"/>
        <pc:sldMkLst>
          <pc:docMk/>
          <pc:sldMk cId="4275132375" sldId="353"/>
        </pc:sldMkLst>
      </pc:sldChg>
      <pc:sldChg chg="add del replId">
        <pc:chgData name="Ingrid Marina Solís" userId="S::i.solisg@udd.cl::53284c4f-a148-4df7-8ebb-f6aa73939ae5" providerId="AD" clId="Web-{6FE32603-50CC-B88B-1A91-144AA780A116}" dt="2025-06-16T20:52:09.564" v="75"/>
        <pc:sldMkLst>
          <pc:docMk/>
          <pc:sldMk cId="123979450" sldId="354"/>
        </pc:sldMkLst>
      </pc:sldChg>
      <pc:sldChg chg="modSp add replId">
        <pc:chgData name="Ingrid Marina Solís" userId="S::i.solisg@udd.cl::53284c4f-a148-4df7-8ebb-f6aa73939ae5" providerId="AD" clId="Web-{6FE32603-50CC-B88B-1A91-144AA780A116}" dt="2025-06-16T20:54:02.084" v="101" actId="20577"/>
        <pc:sldMkLst>
          <pc:docMk/>
          <pc:sldMk cId="3142805752" sldId="354"/>
        </pc:sldMkLst>
      </pc:sldChg>
      <pc:sldChg chg="add">
        <pc:chgData name="Ingrid Marina Solís" userId="S::i.solisg@udd.cl::53284c4f-a148-4df7-8ebb-f6aa73939ae5" providerId="AD" clId="Web-{6FE32603-50CC-B88B-1A91-144AA780A116}" dt="2025-06-16T21:14:25.737" v="191"/>
        <pc:sldMkLst>
          <pc:docMk/>
          <pc:sldMk cId="3440294705" sldId="355"/>
        </pc:sldMkLst>
      </pc:sldChg>
      <pc:sldChg chg="add">
        <pc:chgData name="Ingrid Marina Solís" userId="S::i.solisg@udd.cl::53284c4f-a148-4df7-8ebb-f6aa73939ae5" providerId="AD" clId="Web-{6FE32603-50CC-B88B-1A91-144AA780A116}" dt="2025-06-16T21:14:25.878" v="192"/>
        <pc:sldMkLst>
          <pc:docMk/>
          <pc:sldMk cId="1825049686" sldId="356"/>
        </pc:sldMkLst>
      </pc:sldChg>
      <pc:sldChg chg="add">
        <pc:chgData name="Ingrid Marina Solís" userId="S::i.solisg@udd.cl::53284c4f-a148-4df7-8ebb-f6aa73939ae5" providerId="AD" clId="Web-{6FE32603-50CC-B88B-1A91-144AA780A116}" dt="2025-06-16T21:14:26.003" v="193"/>
        <pc:sldMkLst>
          <pc:docMk/>
          <pc:sldMk cId="3913558013" sldId="357"/>
        </pc:sldMkLst>
      </pc:sldChg>
      <pc:sldChg chg="add">
        <pc:chgData name="Ingrid Marina Solís" userId="S::i.solisg@udd.cl::53284c4f-a148-4df7-8ebb-f6aa73939ae5" providerId="AD" clId="Web-{6FE32603-50CC-B88B-1A91-144AA780A116}" dt="2025-06-16T21:14:26.018" v="194"/>
        <pc:sldMkLst>
          <pc:docMk/>
          <pc:sldMk cId="1751726637" sldId="358"/>
        </pc:sldMkLst>
      </pc:sldChg>
      <pc:sldChg chg="add">
        <pc:chgData name="Ingrid Marina Solís" userId="S::i.solisg@udd.cl::53284c4f-a148-4df7-8ebb-f6aa73939ae5" providerId="AD" clId="Web-{6FE32603-50CC-B88B-1A91-144AA780A116}" dt="2025-06-16T21:14:26.221" v="195"/>
        <pc:sldMkLst>
          <pc:docMk/>
          <pc:sldMk cId="2840946127" sldId="359"/>
        </pc:sldMkLst>
      </pc:sldChg>
      <pc:sldChg chg="add">
        <pc:chgData name="Ingrid Marina Solís" userId="S::i.solisg@udd.cl::53284c4f-a148-4df7-8ebb-f6aa73939ae5" providerId="AD" clId="Web-{6FE32603-50CC-B88B-1A91-144AA780A116}" dt="2025-06-16T21:14:26.346" v="196"/>
        <pc:sldMkLst>
          <pc:docMk/>
          <pc:sldMk cId="1735378540" sldId="360"/>
        </pc:sldMkLst>
      </pc:sldChg>
      <pc:sldChg chg="addSp modSp add">
        <pc:chgData name="Ingrid Marina Solís" userId="S::i.solisg@udd.cl::53284c4f-a148-4df7-8ebb-f6aa73939ae5" providerId="AD" clId="Web-{6FE32603-50CC-B88B-1A91-144AA780A116}" dt="2025-06-16T21:20:30.313" v="239" actId="14100"/>
        <pc:sldMkLst>
          <pc:docMk/>
          <pc:sldMk cId="3399767702" sldId="361"/>
        </pc:sldMkLst>
      </pc:sldChg>
      <pc:sldChg chg="add">
        <pc:chgData name="Ingrid Marina Solís" userId="S::i.solisg@udd.cl::53284c4f-a148-4df7-8ebb-f6aa73939ae5" providerId="AD" clId="Web-{6FE32603-50CC-B88B-1A91-144AA780A116}" dt="2025-06-16T21:17:43.807" v="198"/>
        <pc:sldMkLst>
          <pc:docMk/>
          <pc:sldMk cId="3817375258" sldId="362"/>
        </pc:sldMkLst>
      </pc:sldChg>
      <pc:sldChg chg="add">
        <pc:chgData name="Ingrid Marina Solís" userId="S::i.solisg@udd.cl::53284c4f-a148-4df7-8ebb-f6aa73939ae5" providerId="AD" clId="Web-{6FE32603-50CC-B88B-1A91-144AA780A116}" dt="2025-06-16T21:17:43.823" v="199"/>
        <pc:sldMkLst>
          <pc:docMk/>
          <pc:sldMk cId="2672294931" sldId="363"/>
        </pc:sldMkLst>
      </pc:sldChg>
      <pc:sldChg chg="add">
        <pc:chgData name="Ingrid Marina Solís" userId="S::i.solisg@udd.cl::53284c4f-a148-4df7-8ebb-f6aa73939ae5" providerId="AD" clId="Web-{6FE32603-50CC-B88B-1A91-144AA780A116}" dt="2025-06-16T21:17:43.838" v="200"/>
        <pc:sldMkLst>
          <pc:docMk/>
          <pc:sldMk cId="2847664637" sldId="364"/>
        </pc:sldMkLst>
      </pc:sldChg>
      <pc:sldChg chg="add">
        <pc:chgData name="Ingrid Marina Solís" userId="S::i.solisg@udd.cl::53284c4f-a148-4df7-8ebb-f6aa73939ae5" providerId="AD" clId="Web-{6FE32603-50CC-B88B-1A91-144AA780A116}" dt="2025-06-16T21:17:43.854" v="201"/>
        <pc:sldMkLst>
          <pc:docMk/>
          <pc:sldMk cId="1046634553" sldId="365"/>
        </pc:sldMkLst>
      </pc:sldChg>
      <pc:sldChg chg="add">
        <pc:chgData name="Ingrid Marina Solís" userId="S::i.solisg@udd.cl::53284c4f-a148-4df7-8ebb-f6aa73939ae5" providerId="AD" clId="Web-{6FE32603-50CC-B88B-1A91-144AA780A116}" dt="2025-06-16T21:17:43.870" v="202"/>
        <pc:sldMkLst>
          <pc:docMk/>
          <pc:sldMk cId="974880995" sldId="366"/>
        </pc:sldMkLst>
      </pc:sldChg>
      <pc:sldChg chg="add">
        <pc:chgData name="Ingrid Marina Solís" userId="S::i.solisg@udd.cl::53284c4f-a148-4df7-8ebb-f6aa73939ae5" providerId="AD" clId="Web-{6FE32603-50CC-B88B-1A91-144AA780A116}" dt="2025-06-16T21:17:43.885" v="203"/>
        <pc:sldMkLst>
          <pc:docMk/>
          <pc:sldMk cId="159131165" sldId="367"/>
        </pc:sldMkLst>
      </pc:sldChg>
      <pc:sldChg chg="add">
        <pc:chgData name="Ingrid Marina Solís" userId="S::i.solisg@udd.cl::53284c4f-a148-4df7-8ebb-f6aa73939ae5" providerId="AD" clId="Web-{6FE32603-50CC-B88B-1A91-144AA780A116}" dt="2025-06-16T21:17:43.901" v="204"/>
        <pc:sldMkLst>
          <pc:docMk/>
          <pc:sldMk cId="2865690497" sldId="368"/>
        </pc:sldMkLst>
      </pc:sldChg>
      <pc:sldChg chg="add">
        <pc:chgData name="Ingrid Marina Solís" userId="S::i.solisg@udd.cl::53284c4f-a148-4df7-8ebb-f6aa73939ae5" providerId="AD" clId="Web-{6FE32603-50CC-B88B-1A91-144AA780A116}" dt="2025-06-16T21:17:43.932" v="205"/>
        <pc:sldMkLst>
          <pc:docMk/>
          <pc:sldMk cId="3796571451" sldId="369"/>
        </pc:sldMkLst>
      </pc:sldChg>
      <pc:sldChg chg="add">
        <pc:chgData name="Ingrid Marina Solís" userId="S::i.solisg@udd.cl::53284c4f-a148-4df7-8ebb-f6aa73939ae5" providerId="AD" clId="Web-{6FE32603-50CC-B88B-1A91-144AA780A116}" dt="2025-06-16T21:17:43.963" v="206"/>
        <pc:sldMkLst>
          <pc:docMk/>
          <pc:sldMk cId="4024926412" sldId="370"/>
        </pc:sldMkLst>
      </pc:sldChg>
      <pc:sldChg chg="add">
        <pc:chgData name="Ingrid Marina Solís" userId="S::i.solisg@udd.cl::53284c4f-a148-4df7-8ebb-f6aa73939ae5" providerId="AD" clId="Web-{6FE32603-50CC-B88B-1A91-144AA780A116}" dt="2025-06-16T21:17:43.995" v="207"/>
        <pc:sldMkLst>
          <pc:docMk/>
          <pc:sldMk cId="581026512" sldId="371"/>
        </pc:sldMkLst>
      </pc:sldChg>
      <pc:sldChg chg="add">
        <pc:chgData name="Ingrid Marina Solís" userId="S::i.solisg@udd.cl::53284c4f-a148-4df7-8ebb-f6aa73939ae5" providerId="AD" clId="Web-{6FE32603-50CC-B88B-1A91-144AA780A116}" dt="2025-06-16T21:17:43.995" v="208"/>
        <pc:sldMkLst>
          <pc:docMk/>
          <pc:sldMk cId="1299763231" sldId="372"/>
        </pc:sldMkLst>
      </pc:sldChg>
      <pc:sldChg chg="add">
        <pc:chgData name="Ingrid Marina Solís" userId="S::i.solisg@udd.cl::53284c4f-a148-4df7-8ebb-f6aa73939ae5" providerId="AD" clId="Web-{6FE32603-50CC-B88B-1A91-144AA780A116}" dt="2025-06-16T21:17:44.010" v="209"/>
        <pc:sldMkLst>
          <pc:docMk/>
          <pc:sldMk cId="893159354" sldId="373"/>
        </pc:sldMkLst>
      </pc:sldChg>
      <pc:sldChg chg="add">
        <pc:chgData name="Ingrid Marina Solís" userId="S::i.solisg@udd.cl::53284c4f-a148-4df7-8ebb-f6aa73939ae5" providerId="AD" clId="Web-{6FE32603-50CC-B88B-1A91-144AA780A116}" dt="2025-06-16T21:17:44.041" v="210"/>
        <pc:sldMkLst>
          <pc:docMk/>
          <pc:sldMk cId="1408067848" sldId="374"/>
        </pc:sldMkLst>
      </pc:sldChg>
      <pc:sldChg chg="add">
        <pc:chgData name="Ingrid Marina Solís" userId="S::i.solisg@udd.cl::53284c4f-a148-4df7-8ebb-f6aa73939ae5" providerId="AD" clId="Web-{6FE32603-50CC-B88B-1A91-144AA780A116}" dt="2025-06-16T21:17:44.057" v="211"/>
        <pc:sldMkLst>
          <pc:docMk/>
          <pc:sldMk cId="2035060606" sldId="375"/>
        </pc:sldMkLst>
      </pc:sldChg>
      <pc:sldChg chg="add">
        <pc:chgData name="Ingrid Marina Solís" userId="S::i.solisg@udd.cl::53284c4f-a148-4df7-8ebb-f6aa73939ae5" providerId="AD" clId="Web-{6FE32603-50CC-B88B-1A91-144AA780A116}" dt="2025-06-16T21:17:44.073" v="212"/>
        <pc:sldMkLst>
          <pc:docMk/>
          <pc:sldMk cId="569033945" sldId="376"/>
        </pc:sldMkLst>
      </pc:sldChg>
    </pc:docChg>
  </pc:docChgLst>
  <pc:docChgLst>
    <pc:chgData name="Ingrid Marina Solís" userId="S::i.solisg@udd.cl::53284c4f-a148-4df7-8ebb-f6aa73939ae5" providerId="AD" clId="Web-{0790294E-65AB-F07E-262E-E8D5BA5D7195}"/>
    <pc:docChg chg="addSld modSld">
      <pc:chgData name="Ingrid Marina Solís" userId="S::i.solisg@udd.cl::53284c4f-a148-4df7-8ebb-f6aa73939ae5" providerId="AD" clId="Web-{0790294E-65AB-F07E-262E-E8D5BA5D7195}" dt="2025-06-29T02:30:06.981" v="7" actId="20577"/>
      <pc:docMkLst>
        <pc:docMk/>
      </pc:docMkLst>
      <pc:sldChg chg="modSp add">
        <pc:chgData name="Ingrid Marina Solís" userId="S::i.solisg@udd.cl::53284c4f-a148-4df7-8ebb-f6aa73939ae5" providerId="AD" clId="Web-{0790294E-65AB-F07E-262E-E8D5BA5D7195}" dt="2025-06-29T02:30:06.981" v="7" actId="20577"/>
        <pc:sldMkLst>
          <pc:docMk/>
          <pc:sldMk cId="4188425724" sldId="379"/>
        </pc:sldMkLst>
      </pc:sldChg>
    </pc:docChg>
  </pc:docChgLst>
  <pc:docChgLst>
    <pc:chgData name="Ingrid Marina Solís" userId="S::i.solisg@udd.cl::53284c4f-a148-4df7-8ebb-f6aa73939ae5" providerId="AD" clId="Web-{F6649B43-3B1D-E4F5-E0AE-070057AA397C}"/>
    <pc:docChg chg="delSld modSld">
      <pc:chgData name="Ingrid Marina Solís" userId="S::i.solisg@udd.cl::53284c4f-a148-4df7-8ebb-f6aa73939ae5" providerId="AD" clId="Web-{F6649B43-3B1D-E4F5-E0AE-070057AA397C}" dt="2025-06-16T23:36:01.854" v="1175"/>
      <pc:docMkLst>
        <pc:docMk/>
      </pc:docMkLst>
      <pc:sldChg chg="modSp">
        <pc:chgData name="Ingrid Marina Solís" userId="S::i.solisg@udd.cl::53284c4f-a148-4df7-8ebb-f6aa73939ae5" providerId="AD" clId="Web-{F6649B43-3B1D-E4F5-E0AE-070057AA397C}" dt="2025-06-16T23:18:32.158" v="428" actId="20577"/>
        <pc:sldMkLst>
          <pc:docMk/>
          <pc:sldMk cId="0" sldId="274"/>
        </pc:sldMkLst>
      </pc:sldChg>
      <pc:sldChg chg="modSp">
        <pc:chgData name="Ingrid Marina Solís" userId="S::i.solisg@udd.cl::53284c4f-a148-4df7-8ebb-f6aa73939ae5" providerId="AD" clId="Web-{F6649B43-3B1D-E4F5-E0AE-070057AA397C}" dt="2025-06-16T23:18:39.595" v="440" actId="20577"/>
        <pc:sldMkLst>
          <pc:docMk/>
          <pc:sldMk cId="0" sldId="275"/>
        </pc:sldMkLst>
      </pc:sldChg>
      <pc:sldChg chg="modSp">
        <pc:chgData name="Ingrid Marina Solís" userId="S::i.solisg@udd.cl::53284c4f-a148-4df7-8ebb-f6aa73939ae5" providerId="AD" clId="Web-{F6649B43-3B1D-E4F5-E0AE-070057AA397C}" dt="2025-06-16T23:19:07.815" v="459"/>
        <pc:sldMkLst>
          <pc:docMk/>
          <pc:sldMk cId="0" sldId="276"/>
        </pc:sldMkLst>
      </pc:sldChg>
      <pc:sldChg chg="modSp">
        <pc:chgData name="Ingrid Marina Solís" userId="S::i.solisg@udd.cl::53284c4f-a148-4df7-8ebb-f6aa73939ae5" providerId="AD" clId="Web-{F6649B43-3B1D-E4F5-E0AE-070057AA397C}" dt="2025-06-16T23:19:21.019" v="465" actId="1076"/>
        <pc:sldMkLst>
          <pc:docMk/>
          <pc:sldMk cId="0" sldId="277"/>
        </pc:sldMkLst>
      </pc:sldChg>
      <pc:sldChg chg="modSp">
        <pc:chgData name="Ingrid Marina Solís" userId="S::i.solisg@udd.cl::53284c4f-a148-4df7-8ebb-f6aa73939ae5" providerId="AD" clId="Web-{F6649B43-3B1D-E4F5-E0AE-070057AA397C}" dt="2025-06-16T23:19:32.426" v="471" actId="1076"/>
        <pc:sldMkLst>
          <pc:docMk/>
          <pc:sldMk cId="0" sldId="278"/>
        </pc:sldMkLst>
      </pc:sldChg>
      <pc:sldChg chg="modSp">
        <pc:chgData name="Ingrid Marina Solís" userId="S::i.solisg@udd.cl::53284c4f-a148-4df7-8ebb-f6aa73939ae5" providerId="AD" clId="Web-{F6649B43-3B1D-E4F5-E0AE-070057AA397C}" dt="2025-06-16T23:19:59.552" v="513" actId="20577"/>
        <pc:sldMkLst>
          <pc:docMk/>
          <pc:sldMk cId="0" sldId="279"/>
        </pc:sldMkLst>
      </pc:sldChg>
      <pc:sldChg chg="modSp">
        <pc:chgData name="Ingrid Marina Solís" userId="S::i.solisg@udd.cl::53284c4f-a148-4df7-8ebb-f6aa73939ae5" providerId="AD" clId="Web-{F6649B43-3B1D-E4F5-E0AE-070057AA397C}" dt="2025-06-16T23:20:10.036" v="515" actId="20577"/>
        <pc:sldMkLst>
          <pc:docMk/>
          <pc:sldMk cId="0" sldId="280"/>
        </pc:sldMkLst>
      </pc:sldChg>
      <pc:sldChg chg="modSp">
        <pc:chgData name="Ingrid Marina Solís" userId="S::i.solisg@udd.cl::53284c4f-a148-4df7-8ebb-f6aa73939ae5" providerId="AD" clId="Web-{F6649B43-3B1D-E4F5-E0AE-070057AA397C}" dt="2025-06-16T23:20:15.162" v="517" actId="20577"/>
        <pc:sldMkLst>
          <pc:docMk/>
          <pc:sldMk cId="0" sldId="281"/>
        </pc:sldMkLst>
      </pc:sldChg>
      <pc:sldChg chg="modSp">
        <pc:chgData name="Ingrid Marina Solís" userId="S::i.solisg@udd.cl::53284c4f-a148-4df7-8ebb-f6aa73939ae5" providerId="AD" clId="Web-{F6649B43-3B1D-E4F5-E0AE-070057AA397C}" dt="2025-06-16T23:20:19.068" v="519" actId="20577"/>
        <pc:sldMkLst>
          <pc:docMk/>
          <pc:sldMk cId="0" sldId="282"/>
        </pc:sldMkLst>
      </pc:sldChg>
      <pc:sldChg chg="modSp">
        <pc:chgData name="Ingrid Marina Solís" userId="S::i.solisg@udd.cl::53284c4f-a148-4df7-8ebb-f6aa73939ae5" providerId="AD" clId="Web-{F6649B43-3B1D-E4F5-E0AE-070057AA397C}" dt="2025-06-16T23:20:24.349" v="521" actId="20577"/>
        <pc:sldMkLst>
          <pc:docMk/>
          <pc:sldMk cId="0" sldId="283"/>
        </pc:sldMkLst>
      </pc:sldChg>
      <pc:sldChg chg="modSp">
        <pc:chgData name="Ingrid Marina Solís" userId="S::i.solisg@udd.cl::53284c4f-a148-4df7-8ebb-f6aa73939ae5" providerId="AD" clId="Web-{F6649B43-3B1D-E4F5-E0AE-070057AA397C}" dt="2025-06-16T23:20:30.022" v="523" actId="20577"/>
        <pc:sldMkLst>
          <pc:docMk/>
          <pc:sldMk cId="0" sldId="284"/>
        </pc:sldMkLst>
      </pc:sldChg>
      <pc:sldChg chg="modSp">
        <pc:chgData name="Ingrid Marina Solís" userId="S::i.solisg@udd.cl::53284c4f-a148-4df7-8ebb-f6aa73939ae5" providerId="AD" clId="Web-{F6649B43-3B1D-E4F5-E0AE-070057AA397C}" dt="2025-06-16T23:20:45.194" v="525" actId="20577"/>
        <pc:sldMkLst>
          <pc:docMk/>
          <pc:sldMk cId="0" sldId="285"/>
        </pc:sldMkLst>
      </pc:sldChg>
      <pc:sldChg chg="modSp">
        <pc:chgData name="Ingrid Marina Solís" userId="S::i.solisg@udd.cl::53284c4f-a148-4df7-8ebb-f6aa73939ae5" providerId="AD" clId="Web-{F6649B43-3B1D-E4F5-E0AE-070057AA397C}" dt="2025-06-16T23:20:48.772" v="527" actId="20577"/>
        <pc:sldMkLst>
          <pc:docMk/>
          <pc:sldMk cId="0" sldId="286"/>
        </pc:sldMkLst>
      </pc:sldChg>
      <pc:sldChg chg="modSp">
        <pc:chgData name="Ingrid Marina Solís" userId="S::i.solisg@udd.cl::53284c4f-a148-4df7-8ebb-f6aa73939ae5" providerId="AD" clId="Web-{F6649B43-3B1D-E4F5-E0AE-070057AA397C}" dt="2025-06-16T23:20:53.101" v="529" actId="20577"/>
        <pc:sldMkLst>
          <pc:docMk/>
          <pc:sldMk cId="0" sldId="287"/>
        </pc:sldMkLst>
      </pc:sldChg>
      <pc:sldChg chg="modSp">
        <pc:chgData name="Ingrid Marina Solís" userId="S::i.solisg@udd.cl::53284c4f-a148-4df7-8ebb-f6aa73939ae5" providerId="AD" clId="Web-{F6649B43-3B1D-E4F5-E0AE-070057AA397C}" dt="2025-06-16T23:21:09.086" v="531" actId="20577"/>
        <pc:sldMkLst>
          <pc:docMk/>
          <pc:sldMk cId="0" sldId="288"/>
        </pc:sldMkLst>
      </pc:sldChg>
      <pc:sldChg chg="modSp">
        <pc:chgData name="Ingrid Marina Solís" userId="S::i.solisg@udd.cl::53284c4f-a148-4df7-8ebb-f6aa73939ae5" providerId="AD" clId="Web-{F6649B43-3B1D-E4F5-E0AE-070057AA397C}" dt="2025-06-16T23:21:29.274" v="552" actId="20577"/>
        <pc:sldMkLst>
          <pc:docMk/>
          <pc:sldMk cId="0" sldId="289"/>
        </pc:sldMkLst>
      </pc:sldChg>
      <pc:sldChg chg="modSp">
        <pc:chgData name="Ingrid Marina Solís" userId="S::i.solisg@udd.cl::53284c4f-a148-4df7-8ebb-f6aa73939ae5" providerId="AD" clId="Web-{F6649B43-3B1D-E4F5-E0AE-070057AA397C}" dt="2025-06-16T23:22:04.478" v="564" actId="20577"/>
        <pc:sldMkLst>
          <pc:docMk/>
          <pc:sldMk cId="0" sldId="290"/>
        </pc:sldMkLst>
      </pc:sldChg>
      <pc:sldChg chg="modSp">
        <pc:chgData name="Ingrid Marina Solís" userId="S::i.solisg@udd.cl::53284c4f-a148-4df7-8ebb-f6aa73939ae5" providerId="AD" clId="Web-{F6649B43-3B1D-E4F5-E0AE-070057AA397C}" dt="2025-06-16T23:22:18.229" v="577" actId="20577"/>
        <pc:sldMkLst>
          <pc:docMk/>
          <pc:sldMk cId="0" sldId="291"/>
        </pc:sldMkLst>
      </pc:sldChg>
      <pc:sldChg chg="modSp">
        <pc:chgData name="Ingrid Marina Solís" userId="S::i.solisg@udd.cl::53284c4f-a148-4df7-8ebb-f6aa73939ae5" providerId="AD" clId="Web-{F6649B43-3B1D-E4F5-E0AE-070057AA397C}" dt="2025-06-16T23:22:28.745" v="601" actId="20577"/>
        <pc:sldMkLst>
          <pc:docMk/>
          <pc:sldMk cId="0" sldId="292"/>
        </pc:sldMkLst>
      </pc:sldChg>
      <pc:sldChg chg="modSp">
        <pc:chgData name="Ingrid Marina Solís" userId="S::i.solisg@udd.cl::53284c4f-a148-4df7-8ebb-f6aa73939ae5" providerId="AD" clId="Web-{F6649B43-3B1D-E4F5-E0AE-070057AA397C}" dt="2025-06-16T23:22:36.433" v="612" actId="20577"/>
        <pc:sldMkLst>
          <pc:docMk/>
          <pc:sldMk cId="0" sldId="293"/>
        </pc:sldMkLst>
      </pc:sldChg>
      <pc:sldChg chg="delSp modSp">
        <pc:chgData name="Ingrid Marina Solís" userId="S::i.solisg@udd.cl::53284c4f-a148-4df7-8ebb-f6aa73939ae5" providerId="AD" clId="Web-{F6649B43-3B1D-E4F5-E0AE-070057AA397C}" dt="2025-06-16T23:23:04.121" v="622" actId="20577"/>
        <pc:sldMkLst>
          <pc:docMk/>
          <pc:sldMk cId="0" sldId="294"/>
        </pc:sldMkLst>
      </pc:sldChg>
      <pc:sldChg chg="addSp delSp modSp">
        <pc:chgData name="Ingrid Marina Solís" userId="S::i.solisg@udd.cl::53284c4f-a148-4df7-8ebb-f6aa73939ae5" providerId="AD" clId="Web-{F6649B43-3B1D-E4F5-E0AE-070057AA397C}" dt="2025-06-16T23:23:31.669" v="635"/>
        <pc:sldMkLst>
          <pc:docMk/>
          <pc:sldMk cId="0" sldId="295"/>
        </pc:sldMkLst>
      </pc:sldChg>
      <pc:sldChg chg="addSp delSp modSp">
        <pc:chgData name="Ingrid Marina Solís" userId="S::i.solisg@udd.cl::53284c4f-a148-4df7-8ebb-f6aa73939ae5" providerId="AD" clId="Web-{F6649B43-3B1D-E4F5-E0AE-070057AA397C}" dt="2025-06-16T23:24:24.249" v="656"/>
        <pc:sldMkLst>
          <pc:docMk/>
          <pc:sldMk cId="0" sldId="296"/>
        </pc:sldMkLst>
      </pc:sldChg>
      <pc:sldChg chg="delSp modSp">
        <pc:chgData name="Ingrid Marina Solís" userId="S::i.solisg@udd.cl::53284c4f-a148-4df7-8ebb-f6aa73939ae5" providerId="AD" clId="Web-{F6649B43-3B1D-E4F5-E0AE-070057AA397C}" dt="2025-06-16T23:24:39.718" v="669"/>
        <pc:sldMkLst>
          <pc:docMk/>
          <pc:sldMk cId="0" sldId="297"/>
        </pc:sldMkLst>
      </pc:sldChg>
      <pc:sldChg chg="delSp modSp">
        <pc:chgData name="Ingrid Marina Solís" userId="S::i.solisg@udd.cl::53284c4f-a148-4df7-8ebb-f6aa73939ae5" providerId="AD" clId="Web-{F6649B43-3B1D-E4F5-E0AE-070057AA397C}" dt="2025-06-16T23:24:59.094" v="692"/>
        <pc:sldMkLst>
          <pc:docMk/>
          <pc:sldMk cId="0" sldId="298"/>
        </pc:sldMkLst>
      </pc:sldChg>
      <pc:sldChg chg="modSp">
        <pc:chgData name="Ingrid Marina Solís" userId="S::i.solisg@udd.cl::53284c4f-a148-4df7-8ebb-f6aa73939ae5" providerId="AD" clId="Web-{F6649B43-3B1D-E4F5-E0AE-070057AA397C}" dt="2025-06-16T23:25:24.283" v="693" actId="20577"/>
        <pc:sldMkLst>
          <pc:docMk/>
          <pc:sldMk cId="0" sldId="299"/>
        </pc:sldMkLst>
      </pc:sldChg>
      <pc:sldChg chg="modSp">
        <pc:chgData name="Ingrid Marina Solís" userId="S::i.solisg@udd.cl::53284c4f-a148-4df7-8ebb-f6aa73939ae5" providerId="AD" clId="Web-{F6649B43-3B1D-E4F5-E0AE-070057AA397C}" dt="2025-06-16T23:27:19.975" v="830" actId="20577"/>
        <pc:sldMkLst>
          <pc:docMk/>
          <pc:sldMk cId="322941036" sldId="302"/>
        </pc:sldMkLst>
      </pc:sldChg>
      <pc:sldChg chg="modSp">
        <pc:chgData name="Ingrid Marina Solís" userId="S::i.solisg@udd.cl::53284c4f-a148-4df7-8ebb-f6aa73939ae5" providerId="AD" clId="Web-{F6649B43-3B1D-E4F5-E0AE-070057AA397C}" dt="2025-06-16T23:27:33.881" v="832" actId="20577"/>
        <pc:sldMkLst>
          <pc:docMk/>
          <pc:sldMk cId="4262565678" sldId="303"/>
        </pc:sldMkLst>
      </pc:sldChg>
      <pc:sldChg chg="modSp">
        <pc:chgData name="Ingrid Marina Solís" userId="S::i.solisg@udd.cl::53284c4f-a148-4df7-8ebb-f6aa73939ae5" providerId="AD" clId="Web-{F6649B43-3B1D-E4F5-E0AE-070057AA397C}" dt="2025-06-16T23:27:48.304" v="843" actId="20577"/>
        <pc:sldMkLst>
          <pc:docMk/>
          <pc:sldMk cId="2524438834" sldId="304"/>
        </pc:sldMkLst>
      </pc:sldChg>
      <pc:sldChg chg="modSp">
        <pc:chgData name="Ingrid Marina Solís" userId="S::i.solisg@udd.cl::53284c4f-a148-4df7-8ebb-f6aa73939ae5" providerId="AD" clId="Web-{F6649B43-3B1D-E4F5-E0AE-070057AA397C}" dt="2025-06-16T23:28:08.008" v="875" actId="20577"/>
        <pc:sldMkLst>
          <pc:docMk/>
          <pc:sldMk cId="1275527222" sldId="305"/>
        </pc:sldMkLst>
      </pc:sldChg>
      <pc:sldChg chg="modSp">
        <pc:chgData name="Ingrid Marina Solís" userId="S::i.solisg@udd.cl::53284c4f-a148-4df7-8ebb-f6aa73939ae5" providerId="AD" clId="Web-{F6649B43-3B1D-E4F5-E0AE-070057AA397C}" dt="2025-06-16T23:29:00.431" v="879" actId="1076"/>
        <pc:sldMkLst>
          <pc:docMk/>
          <pc:sldMk cId="2940654252" sldId="306"/>
        </pc:sldMkLst>
      </pc:sldChg>
      <pc:sldChg chg="modSp">
        <pc:chgData name="Ingrid Marina Solís" userId="S::i.solisg@udd.cl::53284c4f-a148-4df7-8ebb-f6aa73939ae5" providerId="AD" clId="Web-{F6649B43-3B1D-E4F5-E0AE-070057AA397C}" dt="2025-06-16T23:29:14.323" v="882" actId="1076"/>
        <pc:sldMkLst>
          <pc:docMk/>
          <pc:sldMk cId="1346441458" sldId="307"/>
        </pc:sldMkLst>
      </pc:sldChg>
      <pc:sldChg chg="modSp">
        <pc:chgData name="Ingrid Marina Solís" userId="S::i.solisg@udd.cl::53284c4f-a148-4df7-8ebb-f6aa73939ae5" providerId="AD" clId="Web-{F6649B43-3B1D-E4F5-E0AE-070057AA397C}" dt="2025-06-16T23:29:29.667" v="898" actId="20577"/>
        <pc:sldMkLst>
          <pc:docMk/>
          <pc:sldMk cId="1622125013" sldId="308"/>
        </pc:sldMkLst>
      </pc:sldChg>
      <pc:sldChg chg="delSp modSp">
        <pc:chgData name="Ingrid Marina Solís" userId="S::i.solisg@udd.cl::53284c4f-a148-4df7-8ebb-f6aa73939ae5" providerId="AD" clId="Web-{F6649B43-3B1D-E4F5-E0AE-070057AA397C}" dt="2025-06-16T23:29:59.527" v="923"/>
        <pc:sldMkLst>
          <pc:docMk/>
          <pc:sldMk cId="7290354" sldId="309"/>
        </pc:sldMkLst>
      </pc:sldChg>
      <pc:sldChg chg="modSp">
        <pc:chgData name="Ingrid Marina Solís" userId="S::i.solisg@udd.cl::53284c4f-a148-4df7-8ebb-f6aa73939ae5" providerId="AD" clId="Web-{F6649B43-3B1D-E4F5-E0AE-070057AA397C}" dt="2025-06-16T23:30:41.560" v="970" actId="20577"/>
        <pc:sldMkLst>
          <pc:docMk/>
          <pc:sldMk cId="298979746" sldId="312"/>
        </pc:sldMkLst>
      </pc:sldChg>
      <pc:sldChg chg="modSp">
        <pc:chgData name="Ingrid Marina Solís" userId="S::i.solisg@udd.cl::53284c4f-a148-4df7-8ebb-f6aa73939ae5" providerId="AD" clId="Web-{F6649B43-3B1D-E4F5-E0AE-070057AA397C}" dt="2025-06-16T23:30:55.998" v="971" actId="20577"/>
        <pc:sldMkLst>
          <pc:docMk/>
          <pc:sldMk cId="1335970752" sldId="313"/>
        </pc:sldMkLst>
      </pc:sldChg>
      <pc:sldChg chg="modSp">
        <pc:chgData name="Ingrid Marina Solís" userId="S::i.solisg@udd.cl::53284c4f-a148-4df7-8ebb-f6aa73939ae5" providerId="AD" clId="Web-{F6649B43-3B1D-E4F5-E0AE-070057AA397C}" dt="2025-06-16T23:31:09.546" v="988" actId="20577"/>
        <pc:sldMkLst>
          <pc:docMk/>
          <pc:sldMk cId="4105051364" sldId="314"/>
        </pc:sldMkLst>
      </pc:sldChg>
      <pc:sldChg chg="modSp">
        <pc:chgData name="Ingrid Marina Solís" userId="S::i.solisg@udd.cl::53284c4f-a148-4df7-8ebb-f6aa73939ae5" providerId="AD" clId="Web-{F6649B43-3B1D-E4F5-E0AE-070057AA397C}" dt="2025-06-16T23:31:17.968" v="995" actId="20577"/>
        <pc:sldMkLst>
          <pc:docMk/>
          <pc:sldMk cId="252680038" sldId="315"/>
        </pc:sldMkLst>
      </pc:sldChg>
      <pc:sldChg chg="modSp">
        <pc:chgData name="Ingrid Marina Solís" userId="S::i.solisg@udd.cl::53284c4f-a148-4df7-8ebb-f6aa73939ae5" providerId="AD" clId="Web-{F6649B43-3B1D-E4F5-E0AE-070057AA397C}" dt="2025-06-16T23:31:25.843" v="999" actId="20577"/>
        <pc:sldMkLst>
          <pc:docMk/>
          <pc:sldMk cId="748685452" sldId="316"/>
        </pc:sldMkLst>
      </pc:sldChg>
      <pc:sldChg chg="modSp">
        <pc:chgData name="Ingrid Marina Solís" userId="S::i.solisg@udd.cl::53284c4f-a148-4df7-8ebb-f6aa73939ae5" providerId="AD" clId="Web-{F6649B43-3B1D-E4F5-E0AE-070057AA397C}" dt="2025-06-16T23:31:58.063" v="1021" actId="20577"/>
        <pc:sldMkLst>
          <pc:docMk/>
          <pc:sldMk cId="4211295993" sldId="317"/>
        </pc:sldMkLst>
      </pc:sldChg>
      <pc:sldChg chg="modSp">
        <pc:chgData name="Ingrid Marina Solís" userId="S::i.solisg@udd.cl::53284c4f-a148-4df7-8ebb-f6aa73939ae5" providerId="AD" clId="Web-{F6649B43-3B1D-E4F5-E0AE-070057AA397C}" dt="2025-06-16T23:32:12.845" v="1029" actId="20577"/>
        <pc:sldMkLst>
          <pc:docMk/>
          <pc:sldMk cId="2236586600" sldId="318"/>
        </pc:sldMkLst>
      </pc:sldChg>
      <pc:sldChg chg="delSp">
        <pc:chgData name="Ingrid Marina Solís" userId="S::i.solisg@udd.cl::53284c4f-a148-4df7-8ebb-f6aa73939ae5" providerId="AD" clId="Web-{F6649B43-3B1D-E4F5-E0AE-070057AA397C}" dt="2025-06-16T23:32:36.612" v="1030"/>
        <pc:sldMkLst>
          <pc:docMk/>
          <pc:sldMk cId="795847968" sldId="319"/>
        </pc:sldMkLst>
      </pc:sldChg>
      <pc:sldChg chg="del">
        <pc:chgData name="Ingrid Marina Solís" userId="S::i.solisg@udd.cl::53284c4f-a148-4df7-8ebb-f6aa73939ae5" providerId="AD" clId="Web-{F6649B43-3B1D-E4F5-E0AE-070057AA397C}" dt="2025-06-16T23:32:48.346" v="1031"/>
        <pc:sldMkLst>
          <pc:docMk/>
          <pc:sldMk cId="2683857838" sldId="320"/>
        </pc:sldMkLst>
      </pc:sldChg>
      <pc:sldChg chg="delSp modSp">
        <pc:chgData name="Ingrid Marina Solís" userId="S::i.solisg@udd.cl::53284c4f-a148-4df7-8ebb-f6aa73939ae5" providerId="AD" clId="Web-{F6649B43-3B1D-E4F5-E0AE-070057AA397C}" dt="2025-06-16T23:33:01.144" v="1033"/>
        <pc:sldMkLst>
          <pc:docMk/>
          <pc:sldMk cId="878266157" sldId="322"/>
        </pc:sldMkLst>
      </pc:sldChg>
      <pc:sldChg chg="modSp">
        <pc:chgData name="Ingrid Marina Solís" userId="S::i.solisg@udd.cl::53284c4f-a148-4df7-8ebb-f6aa73939ae5" providerId="AD" clId="Web-{F6649B43-3B1D-E4F5-E0AE-070057AA397C}" dt="2025-06-16T23:33:19.348" v="1068" actId="20577"/>
        <pc:sldMkLst>
          <pc:docMk/>
          <pc:sldMk cId="4005202744" sldId="323"/>
        </pc:sldMkLst>
      </pc:sldChg>
      <pc:sldChg chg="del">
        <pc:chgData name="Ingrid Marina Solís" userId="S::i.solisg@udd.cl::53284c4f-a148-4df7-8ebb-f6aa73939ae5" providerId="AD" clId="Web-{F6649B43-3B1D-E4F5-E0AE-070057AA397C}" dt="2025-06-16T23:33:26.176" v="1069"/>
        <pc:sldMkLst>
          <pc:docMk/>
          <pc:sldMk cId="3751226629" sldId="324"/>
        </pc:sldMkLst>
      </pc:sldChg>
      <pc:sldChg chg="modSp">
        <pc:chgData name="Ingrid Marina Solís" userId="S::i.solisg@udd.cl::53284c4f-a148-4df7-8ebb-f6aa73939ae5" providerId="AD" clId="Web-{F6649B43-3B1D-E4F5-E0AE-070057AA397C}" dt="2025-06-16T23:33:40.005" v="1076" actId="20577"/>
        <pc:sldMkLst>
          <pc:docMk/>
          <pc:sldMk cId="4228083073" sldId="328"/>
        </pc:sldMkLst>
      </pc:sldChg>
      <pc:sldChg chg="delSp modSp">
        <pc:chgData name="Ingrid Marina Solís" userId="S::i.solisg@udd.cl::53284c4f-a148-4df7-8ebb-f6aa73939ae5" providerId="AD" clId="Web-{F6649B43-3B1D-E4F5-E0AE-070057AA397C}" dt="2025-06-16T23:33:47.395" v="1077" actId="20577"/>
        <pc:sldMkLst>
          <pc:docMk/>
          <pc:sldMk cId="1075439183" sldId="329"/>
        </pc:sldMkLst>
      </pc:sldChg>
      <pc:sldChg chg="addSp delSp modSp">
        <pc:chgData name="Ingrid Marina Solís" userId="S::i.solisg@udd.cl::53284c4f-a148-4df7-8ebb-f6aa73939ae5" providerId="AD" clId="Web-{F6649B43-3B1D-E4F5-E0AE-070057AA397C}" dt="2025-06-16T23:33:55.224" v="1085" actId="20577"/>
        <pc:sldMkLst>
          <pc:docMk/>
          <pc:sldMk cId="4046610826" sldId="330"/>
        </pc:sldMkLst>
      </pc:sldChg>
      <pc:sldChg chg="delSp">
        <pc:chgData name="Ingrid Marina Solís" userId="S::i.solisg@udd.cl::53284c4f-a148-4df7-8ebb-f6aa73939ae5" providerId="AD" clId="Web-{F6649B43-3B1D-E4F5-E0AE-070057AA397C}" dt="2025-06-16T22:58:21.471" v="79"/>
        <pc:sldMkLst>
          <pc:docMk/>
          <pc:sldMk cId="3125730667" sldId="332"/>
        </pc:sldMkLst>
      </pc:sldChg>
      <pc:sldChg chg="modSp">
        <pc:chgData name="Ingrid Marina Solís" userId="S::i.solisg@udd.cl::53284c4f-a148-4df7-8ebb-f6aa73939ae5" providerId="AD" clId="Web-{F6649B43-3B1D-E4F5-E0AE-070057AA397C}" dt="2025-06-16T23:34:08.021" v="1097" actId="20577"/>
        <pc:sldMkLst>
          <pc:docMk/>
          <pc:sldMk cId="1145959002" sldId="333"/>
        </pc:sldMkLst>
      </pc:sldChg>
      <pc:sldChg chg="modSp">
        <pc:chgData name="Ingrid Marina Solís" userId="S::i.solisg@udd.cl::53284c4f-a148-4df7-8ebb-f6aa73939ae5" providerId="AD" clId="Web-{F6649B43-3B1D-E4F5-E0AE-070057AA397C}" dt="2025-06-16T23:34:20.944" v="1111" actId="20577"/>
        <pc:sldMkLst>
          <pc:docMk/>
          <pc:sldMk cId="134393930" sldId="334"/>
        </pc:sldMkLst>
      </pc:sldChg>
      <pc:sldChg chg="del">
        <pc:chgData name="Ingrid Marina Solís" userId="S::i.solisg@udd.cl::53284c4f-a148-4df7-8ebb-f6aa73939ae5" providerId="AD" clId="Web-{F6649B43-3B1D-E4F5-E0AE-070057AA397C}" dt="2025-06-16T23:34:27.835" v="1112"/>
        <pc:sldMkLst>
          <pc:docMk/>
          <pc:sldMk cId="3352766854" sldId="335"/>
        </pc:sldMkLst>
      </pc:sldChg>
      <pc:sldChg chg="modSp">
        <pc:chgData name="Ingrid Marina Solís" userId="S::i.solisg@udd.cl::53284c4f-a148-4df7-8ebb-f6aa73939ae5" providerId="AD" clId="Web-{F6649B43-3B1D-E4F5-E0AE-070057AA397C}" dt="2025-06-16T23:34:55.461" v="1132" actId="20577"/>
        <pc:sldMkLst>
          <pc:docMk/>
          <pc:sldMk cId="3242266155" sldId="343"/>
        </pc:sldMkLst>
      </pc:sldChg>
      <pc:sldChg chg="modSp">
        <pc:chgData name="Ingrid Marina Solís" userId="S::i.solisg@udd.cl::53284c4f-a148-4df7-8ebb-f6aa73939ae5" providerId="AD" clId="Web-{F6649B43-3B1D-E4F5-E0AE-070057AA397C}" dt="2025-06-16T23:35:06.664" v="1147" actId="20577"/>
        <pc:sldMkLst>
          <pc:docMk/>
          <pc:sldMk cId="2808427738" sldId="344"/>
        </pc:sldMkLst>
      </pc:sldChg>
      <pc:sldChg chg="modSp">
        <pc:chgData name="Ingrid Marina Solís" userId="S::i.solisg@udd.cl::53284c4f-a148-4df7-8ebb-f6aa73939ae5" providerId="AD" clId="Web-{F6649B43-3B1D-E4F5-E0AE-070057AA397C}" dt="2025-06-16T23:35:26.524" v="1160" actId="20577"/>
        <pc:sldMkLst>
          <pc:docMk/>
          <pc:sldMk cId="3691473698" sldId="345"/>
        </pc:sldMkLst>
      </pc:sldChg>
      <pc:sldChg chg="delSp modSp">
        <pc:chgData name="Ingrid Marina Solís" userId="S::i.solisg@udd.cl::53284c4f-a148-4df7-8ebb-f6aa73939ae5" providerId="AD" clId="Web-{F6649B43-3B1D-E4F5-E0AE-070057AA397C}" dt="2025-06-16T23:36:01.854" v="1175"/>
        <pc:sldMkLst>
          <pc:docMk/>
          <pc:sldMk cId="4291017984" sldId="346"/>
        </pc:sldMkLst>
      </pc:sldChg>
      <pc:sldChg chg="modSp">
        <pc:chgData name="Ingrid Marina Solís" userId="S::i.solisg@udd.cl::53284c4f-a148-4df7-8ebb-f6aa73939ae5" providerId="AD" clId="Web-{F6649B43-3B1D-E4F5-E0AE-070057AA397C}" dt="2025-06-16T23:25:36.689" v="706" actId="20577"/>
        <pc:sldMkLst>
          <pc:docMk/>
          <pc:sldMk cId="3440294705" sldId="355"/>
        </pc:sldMkLst>
      </pc:sldChg>
      <pc:sldChg chg="delSp modSp">
        <pc:chgData name="Ingrid Marina Solís" userId="S::i.solisg@udd.cl::53284c4f-a148-4df7-8ebb-f6aa73939ae5" providerId="AD" clId="Web-{F6649B43-3B1D-E4F5-E0AE-070057AA397C}" dt="2025-06-16T23:25:51.768" v="720"/>
        <pc:sldMkLst>
          <pc:docMk/>
          <pc:sldMk cId="1825049686" sldId="356"/>
        </pc:sldMkLst>
      </pc:sldChg>
      <pc:sldChg chg="delSp modSp">
        <pc:chgData name="Ingrid Marina Solís" userId="S::i.solisg@udd.cl::53284c4f-a148-4df7-8ebb-f6aa73939ae5" providerId="AD" clId="Web-{F6649B43-3B1D-E4F5-E0AE-070057AA397C}" dt="2025-06-16T23:26:06.519" v="740"/>
        <pc:sldMkLst>
          <pc:docMk/>
          <pc:sldMk cId="3913558013" sldId="357"/>
        </pc:sldMkLst>
      </pc:sldChg>
      <pc:sldChg chg="modSp">
        <pc:chgData name="Ingrid Marina Solís" userId="S::i.solisg@udd.cl::53284c4f-a148-4df7-8ebb-f6aa73939ae5" providerId="AD" clId="Web-{F6649B43-3B1D-E4F5-E0AE-070057AA397C}" dt="2025-06-16T23:26:21.222" v="763" actId="20577"/>
        <pc:sldMkLst>
          <pc:docMk/>
          <pc:sldMk cId="1751726637" sldId="358"/>
        </pc:sldMkLst>
      </pc:sldChg>
      <pc:sldChg chg="delSp modSp">
        <pc:chgData name="Ingrid Marina Solís" userId="S::i.solisg@udd.cl::53284c4f-a148-4df7-8ebb-f6aa73939ae5" providerId="AD" clId="Web-{F6649B43-3B1D-E4F5-E0AE-070057AA397C}" dt="2025-06-16T23:26:37.926" v="793"/>
        <pc:sldMkLst>
          <pc:docMk/>
          <pc:sldMk cId="2840946127" sldId="359"/>
        </pc:sldMkLst>
      </pc:sldChg>
      <pc:sldChg chg="modSp">
        <pc:chgData name="Ingrid Marina Solís" userId="S::i.solisg@udd.cl::53284c4f-a148-4df7-8ebb-f6aa73939ae5" providerId="AD" clId="Web-{F6649B43-3B1D-E4F5-E0AE-070057AA397C}" dt="2025-06-16T23:26:58.521" v="813" actId="20577"/>
        <pc:sldMkLst>
          <pc:docMk/>
          <pc:sldMk cId="1735378540" sldId="360"/>
        </pc:sldMkLst>
      </pc:sldChg>
      <pc:sldChg chg="delSp modSp">
        <pc:chgData name="Ingrid Marina Solís" userId="S::i.solisg@udd.cl::53284c4f-a148-4df7-8ebb-f6aa73939ae5" providerId="AD" clId="Web-{F6649B43-3B1D-E4F5-E0AE-070057AA397C}" dt="2025-06-16T23:01:55.963" v="84" actId="1076"/>
        <pc:sldMkLst>
          <pc:docMk/>
          <pc:sldMk cId="3817375258" sldId="362"/>
        </pc:sldMkLst>
      </pc:sldChg>
      <pc:sldChg chg="modSp">
        <pc:chgData name="Ingrid Marina Solís" userId="S::i.solisg@udd.cl::53284c4f-a148-4df7-8ebb-f6aa73939ae5" providerId="AD" clId="Web-{F6649B43-3B1D-E4F5-E0AE-070057AA397C}" dt="2025-06-16T23:04:00.312" v="119" actId="20577"/>
        <pc:sldMkLst>
          <pc:docMk/>
          <pc:sldMk cId="2847664637" sldId="364"/>
        </pc:sldMkLst>
      </pc:sldChg>
      <pc:sldChg chg="modSp">
        <pc:chgData name="Ingrid Marina Solís" userId="S::i.solisg@udd.cl::53284c4f-a148-4df7-8ebb-f6aa73939ae5" providerId="AD" clId="Web-{F6649B43-3B1D-E4F5-E0AE-070057AA397C}" dt="2025-06-16T23:04:15.266" v="144" actId="20577"/>
        <pc:sldMkLst>
          <pc:docMk/>
          <pc:sldMk cId="1046634553" sldId="365"/>
        </pc:sldMkLst>
      </pc:sldChg>
      <pc:sldChg chg="modSp">
        <pc:chgData name="Ingrid Marina Solís" userId="S::i.solisg@udd.cl::53284c4f-a148-4df7-8ebb-f6aa73939ae5" providerId="AD" clId="Web-{F6649B43-3B1D-E4F5-E0AE-070057AA397C}" dt="2025-06-16T23:05:58.770" v="182" actId="20577"/>
        <pc:sldMkLst>
          <pc:docMk/>
          <pc:sldMk cId="974880995" sldId="366"/>
        </pc:sldMkLst>
      </pc:sldChg>
      <pc:sldChg chg="modSp">
        <pc:chgData name="Ingrid Marina Solís" userId="S::i.solisg@udd.cl::53284c4f-a148-4df7-8ebb-f6aa73939ae5" providerId="AD" clId="Web-{F6649B43-3B1D-E4F5-E0AE-070057AA397C}" dt="2025-06-16T23:07:24.851" v="205" actId="14100"/>
        <pc:sldMkLst>
          <pc:docMk/>
          <pc:sldMk cId="159131165" sldId="367"/>
        </pc:sldMkLst>
      </pc:sldChg>
      <pc:sldChg chg="modSp">
        <pc:chgData name="Ingrid Marina Solís" userId="S::i.solisg@udd.cl::53284c4f-a148-4df7-8ebb-f6aa73939ae5" providerId="AD" clId="Web-{F6649B43-3B1D-E4F5-E0AE-070057AA397C}" dt="2025-06-16T23:08:13.306" v="248" actId="20577"/>
        <pc:sldMkLst>
          <pc:docMk/>
          <pc:sldMk cId="2865690497" sldId="368"/>
        </pc:sldMkLst>
      </pc:sldChg>
      <pc:sldChg chg="modSp">
        <pc:chgData name="Ingrid Marina Solís" userId="S::i.solisg@udd.cl::53284c4f-a148-4df7-8ebb-f6aa73939ae5" providerId="AD" clId="Web-{F6649B43-3B1D-E4F5-E0AE-070057AA397C}" dt="2025-06-16T23:12:41.363" v="287" actId="20577"/>
        <pc:sldMkLst>
          <pc:docMk/>
          <pc:sldMk cId="3796571451" sldId="369"/>
        </pc:sldMkLst>
      </pc:sldChg>
      <pc:sldChg chg="modSp">
        <pc:chgData name="Ingrid Marina Solís" userId="S::i.solisg@udd.cl::53284c4f-a148-4df7-8ebb-f6aa73939ae5" providerId="AD" clId="Web-{F6649B43-3B1D-E4F5-E0AE-070057AA397C}" dt="2025-06-16T23:13:07.692" v="297" actId="20577"/>
        <pc:sldMkLst>
          <pc:docMk/>
          <pc:sldMk cId="4024926412" sldId="370"/>
        </pc:sldMkLst>
      </pc:sldChg>
      <pc:sldChg chg="modSp">
        <pc:chgData name="Ingrid Marina Solís" userId="S::i.solisg@udd.cl::53284c4f-a148-4df7-8ebb-f6aa73939ae5" providerId="AD" clId="Web-{F6649B43-3B1D-E4F5-E0AE-070057AA397C}" dt="2025-06-16T23:13:21.380" v="299" actId="20577"/>
        <pc:sldMkLst>
          <pc:docMk/>
          <pc:sldMk cId="581026512" sldId="371"/>
        </pc:sldMkLst>
      </pc:sldChg>
      <pc:sldChg chg="modSp">
        <pc:chgData name="Ingrid Marina Solís" userId="S::i.solisg@udd.cl::53284c4f-a148-4df7-8ebb-f6aa73939ae5" providerId="AD" clId="Web-{F6649B43-3B1D-E4F5-E0AE-070057AA397C}" dt="2025-06-16T23:13:51.069" v="310" actId="20577"/>
        <pc:sldMkLst>
          <pc:docMk/>
          <pc:sldMk cId="1299763231" sldId="372"/>
        </pc:sldMkLst>
      </pc:sldChg>
      <pc:sldChg chg="modSp">
        <pc:chgData name="Ingrid Marina Solís" userId="S::i.solisg@udd.cl::53284c4f-a148-4df7-8ebb-f6aa73939ae5" providerId="AD" clId="Web-{F6649B43-3B1D-E4F5-E0AE-070057AA397C}" dt="2025-06-16T23:14:29.398" v="326" actId="20577"/>
        <pc:sldMkLst>
          <pc:docMk/>
          <pc:sldMk cId="893159354" sldId="373"/>
        </pc:sldMkLst>
      </pc:sldChg>
      <pc:sldChg chg="modSp">
        <pc:chgData name="Ingrid Marina Solís" userId="S::i.solisg@udd.cl::53284c4f-a148-4df7-8ebb-f6aa73939ae5" providerId="AD" clId="Web-{F6649B43-3B1D-E4F5-E0AE-070057AA397C}" dt="2025-06-16T23:17:30.952" v="340" actId="20577"/>
        <pc:sldMkLst>
          <pc:docMk/>
          <pc:sldMk cId="1408067848" sldId="374"/>
        </pc:sldMkLst>
      </pc:sldChg>
      <pc:sldChg chg="modSp">
        <pc:chgData name="Ingrid Marina Solís" userId="S::i.solisg@udd.cl::53284c4f-a148-4df7-8ebb-f6aa73939ae5" providerId="AD" clId="Web-{F6649B43-3B1D-E4F5-E0AE-070057AA397C}" dt="2025-06-16T23:17:59.188" v="371" actId="20577"/>
        <pc:sldMkLst>
          <pc:docMk/>
          <pc:sldMk cId="2035060606" sldId="375"/>
        </pc:sldMkLst>
      </pc:sldChg>
      <pc:sldChg chg="modSp">
        <pc:chgData name="Ingrid Marina Solís" userId="S::i.solisg@udd.cl::53284c4f-a148-4df7-8ebb-f6aa73939ae5" providerId="AD" clId="Web-{F6649B43-3B1D-E4F5-E0AE-070057AA397C}" dt="2025-06-16T23:18:13.094" v="397" actId="20577"/>
        <pc:sldMkLst>
          <pc:docMk/>
          <pc:sldMk cId="569033945" sldId="376"/>
        </pc:sldMkLst>
      </pc:sldChg>
    </pc:docChg>
  </pc:docChgLst>
  <pc:docChgLst>
    <pc:chgData name="Ingrid Marina Solís" userId="S::i.solisg@udd.cl::53284c4f-a148-4df7-8ebb-f6aa73939ae5" providerId="AD" clId="Web-{F0BD1694-4A9B-D412-CF51-3684D25C6F93}"/>
    <pc:docChg chg="addSld delSld modSld">
      <pc:chgData name="Ingrid Marina Solís" userId="S::i.solisg@udd.cl::53284c4f-a148-4df7-8ebb-f6aa73939ae5" providerId="AD" clId="Web-{F0BD1694-4A9B-D412-CF51-3684D25C6F93}" dt="2025-06-16T22:56:22.902" v="1669"/>
      <pc:docMkLst>
        <pc:docMk/>
      </pc:docMkLst>
      <pc:sldChg chg="del">
        <pc:chgData name="Ingrid Marina Solís" userId="S::i.solisg@udd.cl::53284c4f-a148-4df7-8ebb-f6aa73939ae5" providerId="AD" clId="Web-{F0BD1694-4A9B-D412-CF51-3684D25C6F93}" dt="2025-06-16T22:13:09.494" v="767"/>
        <pc:sldMkLst>
          <pc:docMk/>
          <pc:sldMk cId="0" sldId="257"/>
        </pc:sldMkLst>
      </pc:sldChg>
      <pc:sldChg chg="del">
        <pc:chgData name="Ingrid Marina Solís" userId="S::i.solisg@udd.cl::53284c4f-a148-4df7-8ebb-f6aa73939ae5" providerId="AD" clId="Web-{F0BD1694-4A9B-D412-CF51-3684D25C6F93}" dt="2025-06-16T22:13:09.447" v="766"/>
        <pc:sldMkLst>
          <pc:docMk/>
          <pc:sldMk cId="0" sldId="258"/>
        </pc:sldMkLst>
      </pc:sldChg>
      <pc:sldChg chg="del">
        <pc:chgData name="Ingrid Marina Solís" userId="S::i.solisg@udd.cl::53284c4f-a148-4df7-8ebb-f6aa73939ae5" providerId="AD" clId="Web-{F0BD1694-4A9B-D412-CF51-3684D25C6F93}" dt="2025-06-16T22:13:09.447" v="765"/>
        <pc:sldMkLst>
          <pc:docMk/>
          <pc:sldMk cId="0" sldId="259"/>
        </pc:sldMkLst>
      </pc:sldChg>
      <pc:sldChg chg="del">
        <pc:chgData name="Ingrid Marina Solís" userId="S::i.solisg@udd.cl::53284c4f-a148-4df7-8ebb-f6aa73939ae5" providerId="AD" clId="Web-{F0BD1694-4A9B-D412-CF51-3684D25C6F93}" dt="2025-06-16T22:13:09.259" v="764"/>
        <pc:sldMkLst>
          <pc:docMk/>
          <pc:sldMk cId="0" sldId="260"/>
        </pc:sldMkLst>
      </pc:sldChg>
      <pc:sldChg chg="del">
        <pc:chgData name="Ingrid Marina Solís" userId="S::i.solisg@udd.cl::53284c4f-a148-4df7-8ebb-f6aa73939ae5" providerId="AD" clId="Web-{F0BD1694-4A9B-D412-CF51-3684D25C6F93}" dt="2025-06-16T22:13:09.259" v="763"/>
        <pc:sldMkLst>
          <pc:docMk/>
          <pc:sldMk cId="0" sldId="261"/>
        </pc:sldMkLst>
      </pc:sldChg>
      <pc:sldChg chg="del">
        <pc:chgData name="Ingrid Marina Solís" userId="S::i.solisg@udd.cl::53284c4f-a148-4df7-8ebb-f6aa73939ae5" providerId="AD" clId="Web-{F0BD1694-4A9B-D412-CF51-3684D25C6F93}" dt="2025-06-16T22:13:09.259" v="762"/>
        <pc:sldMkLst>
          <pc:docMk/>
          <pc:sldMk cId="0" sldId="262"/>
        </pc:sldMkLst>
      </pc:sldChg>
      <pc:sldChg chg="del">
        <pc:chgData name="Ingrid Marina Solís" userId="S::i.solisg@udd.cl::53284c4f-a148-4df7-8ebb-f6aa73939ae5" providerId="AD" clId="Web-{F0BD1694-4A9B-D412-CF51-3684D25C6F93}" dt="2025-06-16T22:13:09.259" v="760"/>
        <pc:sldMkLst>
          <pc:docMk/>
          <pc:sldMk cId="0" sldId="263"/>
        </pc:sldMkLst>
      </pc:sldChg>
      <pc:sldChg chg="del">
        <pc:chgData name="Ingrid Marina Solís" userId="S::i.solisg@udd.cl::53284c4f-a148-4df7-8ebb-f6aa73939ae5" providerId="AD" clId="Web-{F0BD1694-4A9B-D412-CF51-3684D25C6F93}" dt="2025-06-16T22:13:09.259" v="761"/>
        <pc:sldMkLst>
          <pc:docMk/>
          <pc:sldMk cId="0" sldId="264"/>
        </pc:sldMkLst>
      </pc:sldChg>
      <pc:sldChg chg="del">
        <pc:chgData name="Ingrid Marina Solís" userId="S::i.solisg@udd.cl::53284c4f-a148-4df7-8ebb-f6aa73939ae5" providerId="AD" clId="Web-{F0BD1694-4A9B-D412-CF51-3684D25C6F93}" dt="2025-06-16T22:13:09.025" v="759"/>
        <pc:sldMkLst>
          <pc:docMk/>
          <pc:sldMk cId="0" sldId="265"/>
        </pc:sldMkLst>
      </pc:sldChg>
      <pc:sldChg chg="del">
        <pc:chgData name="Ingrid Marina Solís" userId="S::i.solisg@udd.cl::53284c4f-a148-4df7-8ebb-f6aa73939ae5" providerId="AD" clId="Web-{F0BD1694-4A9B-D412-CF51-3684D25C6F93}" dt="2025-06-16T22:13:16.744" v="768"/>
        <pc:sldMkLst>
          <pc:docMk/>
          <pc:sldMk cId="0" sldId="266"/>
        </pc:sldMkLst>
      </pc:sldChg>
      <pc:sldChg chg="modSp">
        <pc:chgData name="Ingrid Marina Solís" userId="S::i.solisg@udd.cl::53284c4f-a148-4df7-8ebb-f6aa73939ae5" providerId="AD" clId="Web-{F0BD1694-4A9B-D412-CF51-3684D25C6F93}" dt="2025-06-16T22:13:40.807" v="772" actId="20577"/>
        <pc:sldMkLst>
          <pc:docMk/>
          <pc:sldMk cId="0" sldId="267"/>
        </pc:sldMkLst>
      </pc:sldChg>
      <pc:sldChg chg="del">
        <pc:chgData name="Ingrid Marina Solís" userId="S::i.solisg@udd.cl::53284c4f-a148-4df7-8ebb-f6aa73939ae5" providerId="AD" clId="Web-{F0BD1694-4A9B-D412-CF51-3684D25C6F93}" dt="2025-06-16T22:20:53.558" v="979"/>
        <pc:sldMkLst>
          <pc:docMk/>
          <pc:sldMk cId="0" sldId="268"/>
        </pc:sldMkLst>
      </pc:sldChg>
      <pc:sldChg chg="del">
        <pc:chgData name="Ingrid Marina Solís" userId="S::i.solisg@udd.cl::53284c4f-a148-4df7-8ebb-f6aa73939ae5" providerId="AD" clId="Web-{F0BD1694-4A9B-D412-CF51-3684D25C6F93}" dt="2025-06-16T22:20:53.558" v="978"/>
        <pc:sldMkLst>
          <pc:docMk/>
          <pc:sldMk cId="0" sldId="269"/>
        </pc:sldMkLst>
      </pc:sldChg>
      <pc:sldChg chg="del">
        <pc:chgData name="Ingrid Marina Solís" userId="S::i.solisg@udd.cl::53284c4f-a148-4df7-8ebb-f6aa73939ae5" providerId="AD" clId="Web-{F0BD1694-4A9B-D412-CF51-3684D25C6F93}" dt="2025-06-16T22:20:53.542" v="977"/>
        <pc:sldMkLst>
          <pc:docMk/>
          <pc:sldMk cId="0" sldId="270"/>
        </pc:sldMkLst>
      </pc:sldChg>
      <pc:sldChg chg="del">
        <pc:chgData name="Ingrid Marina Solís" userId="S::i.solisg@udd.cl::53284c4f-a148-4df7-8ebb-f6aa73939ae5" providerId="AD" clId="Web-{F0BD1694-4A9B-D412-CF51-3684D25C6F93}" dt="2025-06-16T22:20:53.542" v="976"/>
        <pc:sldMkLst>
          <pc:docMk/>
          <pc:sldMk cId="1701202891" sldId="272"/>
        </pc:sldMkLst>
      </pc:sldChg>
      <pc:sldChg chg="del">
        <pc:chgData name="Ingrid Marina Solís" userId="S::i.solisg@udd.cl::53284c4f-a148-4df7-8ebb-f6aa73939ae5" providerId="AD" clId="Web-{F0BD1694-4A9B-D412-CF51-3684D25C6F93}" dt="2025-06-16T22:13:09.025" v="758"/>
        <pc:sldMkLst>
          <pc:docMk/>
          <pc:sldMk cId="320745560" sldId="273"/>
        </pc:sldMkLst>
      </pc:sldChg>
      <pc:sldChg chg="addSp delSp modSp">
        <pc:chgData name="Ingrid Marina Solís" userId="S::i.solisg@udd.cl::53284c4f-a148-4df7-8ebb-f6aa73939ae5" providerId="AD" clId="Web-{F0BD1694-4A9B-D412-CF51-3684D25C6F93}" dt="2025-06-16T22:07:30.340" v="656" actId="20577"/>
        <pc:sldMkLst>
          <pc:docMk/>
          <pc:sldMk cId="0" sldId="274"/>
        </pc:sldMkLst>
      </pc:sldChg>
      <pc:sldChg chg="addSp delSp modSp">
        <pc:chgData name="Ingrid Marina Solís" userId="S::i.solisg@udd.cl::53284c4f-a148-4df7-8ebb-f6aa73939ae5" providerId="AD" clId="Web-{F0BD1694-4A9B-D412-CF51-3684D25C6F93}" dt="2025-06-16T22:07:41.044" v="659" actId="14100"/>
        <pc:sldMkLst>
          <pc:docMk/>
          <pc:sldMk cId="0" sldId="275"/>
        </pc:sldMkLst>
      </pc:sldChg>
      <pc:sldChg chg="addSp delSp modSp">
        <pc:chgData name="Ingrid Marina Solís" userId="S::i.solisg@udd.cl::53284c4f-a148-4df7-8ebb-f6aa73939ae5" providerId="AD" clId="Web-{F0BD1694-4A9B-D412-CF51-3684D25C6F93}" dt="2025-06-16T22:07:50.794" v="661" actId="1076"/>
        <pc:sldMkLst>
          <pc:docMk/>
          <pc:sldMk cId="0" sldId="276"/>
        </pc:sldMkLst>
      </pc:sldChg>
      <pc:sldChg chg="addSp delSp modSp">
        <pc:chgData name="Ingrid Marina Solís" userId="S::i.solisg@udd.cl::53284c4f-a148-4df7-8ebb-f6aa73939ae5" providerId="AD" clId="Web-{F0BD1694-4A9B-D412-CF51-3684D25C6F93}" dt="2025-06-16T22:08:14.905" v="672" actId="14100"/>
        <pc:sldMkLst>
          <pc:docMk/>
          <pc:sldMk cId="0" sldId="277"/>
        </pc:sldMkLst>
      </pc:sldChg>
      <pc:sldChg chg="addSp delSp modSp">
        <pc:chgData name="Ingrid Marina Solís" userId="S::i.solisg@udd.cl::53284c4f-a148-4df7-8ebb-f6aa73939ae5" providerId="AD" clId="Web-{F0BD1694-4A9B-D412-CF51-3684D25C6F93}" dt="2025-06-16T22:08:24.921" v="674" actId="1076"/>
        <pc:sldMkLst>
          <pc:docMk/>
          <pc:sldMk cId="0" sldId="278"/>
        </pc:sldMkLst>
      </pc:sldChg>
      <pc:sldChg chg="addSp delSp modSp">
        <pc:chgData name="Ingrid Marina Solís" userId="S::i.solisg@udd.cl::53284c4f-a148-4df7-8ebb-f6aa73939ae5" providerId="AD" clId="Web-{F0BD1694-4A9B-D412-CF51-3684D25C6F93}" dt="2025-06-16T22:08:33.155" v="676" actId="1076"/>
        <pc:sldMkLst>
          <pc:docMk/>
          <pc:sldMk cId="0" sldId="279"/>
        </pc:sldMkLst>
      </pc:sldChg>
      <pc:sldChg chg="addSp delSp modSp">
        <pc:chgData name="Ingrid Marina Solís" userId="S::i.solisg@udd.cl::53284c4f-a148-4df7-8ebb-f6aa73939ae5" providerId="AD" clId="Web-{F0BD1694-4A9B-D412-CF51-3684D25C6F93}" dt="2025-06-16T22:08:39.843" v="678" actId="1076"/>
        <pc:sldMkLst>
          <pc:docMk/>
          <pc:sldMk cId="0" sldId="280"/>
        </pc:sldMkLst>
      </pc:sldChg>
      <pc:sldChg chg="addSp delSp modSp">
        <pc:chgData name="Ingrid Marina Solís" userId="S::i.solisg@udd.cl::53284c4f-a148-4df7-8ebb-f6aa73939ae5" providerId="AD" clId="Web-{F0BD1694-4A9B-D412-CF51-3684D25C6F93}" dt="2025-06-16T22:08:52.172" v="680" actId="1076"/>
        <pc:sldMkLst>
          <pc:docMk/>
          <pc:sldMk cId="0" sldId="281"/>
        </pc:sldMkLst>
      </pc:sldChg>
      <pc:sldChg chg="addSp delSp modSp">
        <pc:chgData name="Ingrid Marina Solís" userId="S::i.solisg@udd.cl::53284c4f-a148-4df7-8ebb-f6aa73939ae5" providerId="AD" clId="Web-{F0BD1694-4A9B-D412-CF51-3684D25C6F93}" dt="2025-06-16T22:08:57.234" v="682" actId="1076"/>
        <pc:sldMkLst>
          <pc:docMk/>
          <pc:sldMk cId="0" sldId="282"/>
        </pc:sldMkLst>
      </pc:sldChg>
      <pc:sldChg chg="addSp delSp modSp">
        <pc:chgData name="Ingrid Marina Solís" userId="S::i.solisg@udd.cl::53284c4f-a148-4df7-8ebb-f6aa73939ae5" providerId="AD" clId="Web-{F0BD1694-4A9B-D412-CF51-3684D25C6F93}" dt="2025-06-16T22:09:12.547" v="687" actId="1076"/>
        <pc:sldMkLst>
          <pc:docMk/>
          <pc:sldMk cId="0" sldId="283"/>
        </pc:sldMkLst>
      </pc:sldChg>
      <pc:sldChg chg="addSp delSp modSp">
        <pc:chgData name="Ingrid Marina Solís" userId="S::i.solisg@udd.cl::53284c4f-a148-4df7-8ebb-f6aa73939ae5" providerId="AD" clId="Web-{F0BD1694-4A9B-D412-CF51-3684D25C6F93}" dt="2025-06-16T22:09:26.063" v="691" actId="20577"/>
        <pc:sldMkLst>
          <pc:docMk/>
          <pc:sldMk cId="0" sldId="284"/>
        </pc:sldMkLst>
      </pc:sldChg>
      <pc:sldChg chg="addSp delSp modSp">
        <pc:chgData name="Ingrid Marina Solís" userId="S::i.solisg@udd.cl::53284c4f-a148-4df7-8ebb-f6aa73939ae5" providerId="AD" clId="Web-{F0BD1694-4A9B-D412-CF51-3684D25C6F93}" dt="2025-06-16T22:09:36.876" v="693" actId="1076"/>
        <pc:sldMkLst>
          <pc:docMk/>
          <pc:sldMk cId="0" sldId="285"/>
        </pc:sldMkLst>
      </pc:sldChg>
      <pc:sldChg chg="addSp delSp modSp">
        <pc:chgData name="Ingrid Marina Solís" userId="S::i.solisg@udd.cl::53284c4f-a148-4df7-8ebb-f6aa73939ae5" providerId="AD" clId="Web-{F0BD1694-4A9B-D412-CF51-3684D25C6F93}" dt="2025-06-16T22:09:43.220" v="695" actId="1076"/>
        <pc:sldMkLst>
          <pc:docMk/>
          <pc:sldMk cId="0" sldId="286"/>
        </pc:sldMkLst>
      </pc:sldChg>
      <pc:sldChg chg="addSp delSp modSp">
        <pc:chgData name="Ingrid Marina Solís" userId="S::i.solisg@udd.cl::53284c4f-a148-4df7-8ebb-f6aa73939ae5" providerId="AD" clId="Web-{F0BD1694-4A9B-D412-CF51-3684D25C6F93}" dt="2025-06-16T22:09:53.127" v="697" actId="1076"/>
        <pc:sldMkLst>
          <pc:docMk/>
          <pc:sldMk cId="0" sldId="287"/>
        </pc:sldMkLst>
      </pc:sldChg>
      <pc:sldChg chg="addSp delSp modSp">
        <pc:chgData name="Ingrid Marina Solís" userId="S::i.solisg@udd.cl::53284c4f-a148-4df7-8ebb-f6aa73939ae5" providerId="AD" clId="Web-{F0BD1694-4A9B-D412-CF51-3684D25C6F93}" dt="2025-06-16T22:10:23.753" v="706" actId="1076"/>
        <pc:sldMkLst>
          <pc:docMk/>
          <pc:sldMk cId="0" sldId="288"/>
        </pc:sldMkLst>
      </pc:sldChg>
      <pc:sldChg chg="addSp delSp modSp">
        <pc:chgData name="Ingrid Marina Solís" userId="S::i.solisg@udd.cl::53284c4f-a148-4df7-8ebb-f6aa73939ae5" providerId="AD" clId="Web-{F0BD1694-4A9B-D412-CF51-3684D25C6F93}" dt="2025-06-16T22:10:29.472" v="708" actId="1076"/>
        <pc:sldMkLst>
          <pc:docMk/>
          <pc:sldMk cId="0" sldId="289"/>
        </pc:sldMkLst>
      </pc:sldChg>
      <pc:sldChg chg="addSp delSp modSp">
        <pc:chgData name="Ingrid Marina Solís" userId="S::i.solisg@udd.cl::53284c4f-a148-4df7-8ebb-f6aa73939ae5" providerId="AD" clId="Web-{F0BD1694-4A9B-D412-CF51-3684D25C6F93}" dt="2025-06-16T22:10:45.707" v="714" actId="1076"/>
        <pc:sldMkLst>
          <pc:docMk/>
          <pc:sldMk cId="0" sldId="290"/>
        </pc:sldMkLst>
      </pc:sldChg>
      <pc:sldChg chg="addSp delSp modSp">
        <pc:chgData name="Ingrid Marina Solís" userId="S::i.solisg@udd.cl::53284c4f-a148-4df7-8ebb-f6aa73939ae5" providerId="AD" clId="Web-{F0BD1694-4A9B-D412-CF51-3684D25C6F93}" dt="2025-06-16T22:11:15.911" v="724" actId="1076"/>
        <pc:sldMkLst>
          <pc:docMk/>
          <pc:sldMk cId="0" sldId="291"/>
        </pc:sldMkLst>
      </pc:sldChg>
      <pc:sldChg chg="addSp delSp modSp">
        <pc:chgData name="Ingrid Marina Solís" userId="S::i.solisg@udd.cl::53284c4f-a148-4df7-8ebb-f6aa73939ae5" providerId="AD" clId="Web-{F0BD1694-4A9B-D412-CF51-3684D25C6F93}" dt="2025-06-16T22:11:26.755" v="727" actId="14100"/>
        <pc:sldMkLst>
          <pc:docMk/>
          <pc:sldMk cId="0" sldId="292"/>
        </pc:sldMkLst>
      </pc:sldChg>
      <pc:sldChg chg="addSp delSp modSp">
        <pc:chgData name="Ingrid Marina Solís" userId="S::i.solisg@udd.cl::53284c4f-a148-4df7-8ebb-f6aa73939ae5" providerId="AD" clId="Web-{F0BD1694-4A9B-D412-CF51-3684D25C6F93}" dt="2025-06-16T22:11:35.365" v="730" actId="14100"/>
        <pc:sldMkLst>
          <pc:docMk/>
          <pc:sldMk cId="0" sldId="293"/>
        </pc:sldMkLst>
      </pc:sldChg>
      <pc:sldChg chg="addSp delSp modSp">
        <pc:chgData name="Ingrid Marina Solís" userId="S::i.solisg@udd.cl::53284c4f-a148-4df7-8ebb-f6aa73939ae5" providerId="AD" clId="Web-{F0BD1694-4A9B-D412-CF51-3684D25C6F93}" dt="2025-06-16T22:12:15.726" v="744" actId="20577"/>
        <pc:sldMkLst>
          <pc:docMk/>
          <pc:sldMk cId="0" sldId="294"/>
        </pc:sldMkLst>
      </pc:sldChg>
      <pc:sldChg chg="addSp delSp modSp">
        <pc:chgData name="Ingrid Marina Solís" userId="S::i.solisg@udd.cl::53284c4f-a148-4df7-8ebb-f6aa73939ae5" providerId="AD" clId="Web-{F0BD1694-4A9B-D412-CF51-3684D25C6F93}" dt="2025-06-16T22:12:26.367" v="746" actId="1076"/>
        <pc:sldMkLst>
          <pc:docMk/>
          <pc:sldMk cId="0" sldId="295"/>
        </pc:sldMkLst>
      </pc:sldChg>
      <pc:sldChg chg="addSp delSp modSp">
        <pc:chgData name="Ingrid Marina Solís" userId="S::i.solisg@udd.cl::53284c4f-a148-4df7-8ebb-f6aa73939ae5" providerId="AD" clId="Web-{F0BD1694-4A9B-D412-CF51-3684D25C6F93}" dt="2025-06-16T21:25:57.178" v="165"/>
        <pc:sldMkLst>
          <pc:docMk/>
          <pc:sldMk cId="0" sldId="296"/>
        </pc:sldMkLst>
      </pc:sldChg>
      <pc:sldChg chg="addSp delSp modSp">
        <pc:chgData name="Ingrid Marina Solís" userId="S::i.solisg@udd.cl::53284c4f-a148-4df7-8ebb-f6aa73939ae5" providerId="AD" clId="Web-{F0BD1694-4A9B-D412-CF51-3684D25C6F93}" dt="2025-06-16T21:29:27.842" v="270" actId="14100"/>
        <pc:sldMkLst>
          <pc:docMk/>
          <pc:sldMk cId="0" sldId="297"/>
        </pc:sldMkLst>
      </pc:sldChg>
      <pc:sldChg chg="addSp delSp modSp">
        <pc:chgData name="Ingrid Marina Solís" userId="S::i.solisg@udd.cl::53284c4f-a148-4df7-8ebb-f6aa73939ae5" providerId="AD" clId="Web-{F0BD1694-4A9B-D412-CF51-3684D25C6F93}" dt="2025-06-16T22:12:40.430" v="749" actId="14100"/>
        <pc:sldMkLst>
          <pc:docMk/>
          <pc:sldMk cId="0" sldId="298"/>
        </pc:sldMkLst>
      </pc:sldChg>
      <pc:sldChg chg="addSp delSp modSp">
        <pc:chgData name="Ingrid Marina Solís" userId="S::i.solisg@udd.cl::53284c4f-a148-4df7-8ebb-f6aa73939ae5" providerId="AD" clId="Web-{F0BD1694-4A9B-D412-CF51-3684D25C6F93}" dt="2025-06-16T22:12:46.571" v="751" actId="1076"/>
        <pc:sldMkLst>
          <pc:docMk/>
          <pc:sldMk cId="0" sldId="299"/>
        </pc:sldMkLst>
      </pc:sldChg>
      <pc:sldChg chg="del">
        <pc:chgData name="Ingrid Marina Solís" userId="S::i.solisg@udd.cl::53284c4f-a148-4df7-8ebb-f6aa73939ae5" providerId="AD" clId="Web-{F0BD1694-4A9B-D412-CF51-3684D25C6F93}" dt="2025-06-16T22:13:43.448" v="773"/>
        <pc:sldMkLst>
          <pc:docMk/>
          <pc:sldMk cId="2793939498" sldId="300"/>
        </pc:sldMkLst>
      </pc:sldChg>
      <pc:sldChg chg="addSp delSp modSp">
        <pc:chgData name="Ingrid Marina Solís" userId="S::i.solisg@udd.cl::53284c4f-a148-4df7-8ebb-f6aa73939ae5" providerId="AD" clId="Web-{F0BD1694-4A9B-D412-CF51-3684D25C6F93}" dt="2025-06-16T22:21:24.106" v="1033"/>
        <pc:sldMkLst>
          <pc:docMk/>
          <pc:sldMk cId="4043530803" sldId="301"/>
        </pc:sldMkLst>
      </pc:sldChg>
      <pc:sldChg chg="addSp delSp modSp">
        <pc:chgData name="Ingrid Marina Solís" userId="S::i.solisg@udd.cl::53284c4f-a148-4df7-8ebb-f6aa73939ae5" providerId="AD" clId="Web-{F0BD1694-4A9B-D412-CF51-3684D25C6F93}" dt="2025-06-16T22:43:06.310" v="1389" actId="14100"/>
        <pc:sldMkLst>
          <pc:docMk/>
          <pc:sldMk cId="322941036" sldId="302"/>
        </pc:sldMkLst>
      </pc:sldChg>
      <pc:sldChg chg="addSp delSp modSp">
        <pc:chgData name="Ingrid Marina Solís" userId="S::i.solisg@udd.cl::53284c4f-a148-4df7-8ebb-f6aa73939ae5" providerId="AD" clId="Web-{F0BD1694-4A9B-D412-CF51-3684D25C6F93}" dt="2025-06-16T22:44:20.422" v="1407" actId="20577"/>
        <pc:sldMkLst>
          <pc:docMk/>
          <pc:sldMk cId="4262565678" sldId="303"/>
        </pc:sldMkLst>
      </pc:sldChg>
      <pc:sldChg chg="addSp delSp modSp">
        <pc:chgData name="Ingrid Marina Solís" userId="S::i.solisg@udd.cl::53284c4f-a148-4df7-8ebb-f6aa73939ae5" providerId="AD" clId="Web-{F0BD1694-4A9B-D412-CF51-3684D25C6F93}" dt="2025-06-16T22:35:53.138" v="1342" actId="14100"/>
        <pc:sldMkLst>
          <pc:docMk/>
          <pc:sldMk cId="2524438834" sldId="304"/>
        </pc:sldMkLst>
      </pc:sldChg>
      <pc:sldChg chg="addSp delSp modSp">
        <pc:chgData name="Ingrid Marina Solís" userId="S::i.solisg@udd.cl::53284c4f-a148-4df7-8ebb-f6aa73939ae5" providerId="AD" clId="Web-{F0BD1694-4A9B-D412-CF51-3684D25C6F93}" dt="2025-06-16T22:35:39.888" v="1338" actId="14100"/>
        <pc:sldMkLst>
          <pc:docMk/>
          <pc:sldMk cId="1275527222" sldId="305"/>
        </pc:sldMkLst>
      </pc:sldChg>
      <pc:sldChg chg="addSp delSp modSp">
        <pc:chgData name="Ingrid Marina Solís" userId="S::i.solisg@udd.cl::53284c4f-a148-4df7-8ebb-f6aa73939ae5" providerId="AD" clId="Web-{F0BD1694-4A9B-D412-CF51-3684D25C6F93}" dt="2025-06-16T22:35:25.262" v="1335"/>
        <pc:sldMkLst>
          <pc:docMk/>
          <pc:sldMk cId="2940654252" sldId="306"/>
        </pc:sldMkLst>
      </pc:sldChg>
      <pc:sldChg chg="addSp delSp modSp">
        <pc:chgData name="Ingrid Marina Solís" userId="S::i.solisg@udd.cl::53284c4f-a148-4df7-8ebb-f6aa73939ae5" providerId="AD" clId="Web-{F0BD1694-4A9B-D412-CF51-3684D25C6F93}" dt="2025-06-16T22:35:05.589" v="1330"/>
        <pc:sldMkLst>
          <pc:docMk/>
          <pc:sldMk cId="1346441458" sldId="307"/>
        </pc:sldMkLst>
      </pc:sldChg>
      <pc:sldChg chg="addSp delSp modSp">
        <pc:chgData name="Ingrid Marina Solís" userId="S::i.solisg@udd.cl::53284c4f-a148-4df7-8ebb-f6aa73939ae5" providerId="AD" clId="Web-{F0BD1694-4A9B-D412-CF51-3684D25C6F93}" dt="2025-06-16T22:47:10.351" v="1428" actId="20577"/>
        <pc:sldMkLst>
          <pc:docMk/>
          <pc:sldMk cId="1622125013" sldId="308"/>
        </pc:sldMkLst>
      </pc:sldChg>
      <pc:sldChg chg="addSp delSp">
        <pc:chgData name="Ingrid Marina Solís" userId="S::i.solisg@udd.cl::53284c4f-a148-4df7-8ebb-f6aa73939ae5" providerId="AD" clId="Web-{F0BD1694-4A9B-D412-CF51-3684D25C6F93}" dt="2025-06-16T22:21:35.106" v="1065"/>
        <pc:sldMkLst>
          <pc:docMk/>
          <pc:sldMk cId="7290354" sldId="309"/>
        </pc:sldMkLst>
      </pc:sldChg>
      <pc:sldChg chg="addSp delSp modSp">
        <pc:chgData name="Ingrid Marina Solís" userId="S::i.solisg@udd.cl::53284c4f-a148-4df7-8ebb-f6aa73939ae5" providerId="AD" clId="Web-{F0BD1694-4A9B-D412-CF51-3684D25C6F93}" dt="2025-06-16T22:47:58.524" v="1457" actId="1076"/>
        <pc:sldMkLst>
          <pc:docMk/>
          <pc:sldMk cId="2418925774" sldId="310"/>
        </pc:sldMkLst>
      </pc:sldChg>
      <pc:sldChg chg="addSp delSp modSp">
        <pc:chgData name="Ingrid Marina Solís" userId="S::i.solisg@udd.cl::53284c4f-a148-4df7-8ebb-f6aa73939ae5" providerId="AD" clId="Web-{F0BD1694-4A9B-D412-CF51-3684D25C6F93}" dt="2025-06-16T22:31:41.441" v="1312" actId="20577"/>
        <pc:sldMkLst>
          <pc:docMk/>
          <pc:sldMk cId="2166919125" sldId="311"/>
        </pc:sldMkLst>
      </pc:sldChg>
      <pc:sldChg chg="addSp delSp modSp">
        <pc:chgData name="Ingrid Marina Solís" userId="S::i.solisg@udd.cl::53284c4f-a148-4df7-8ebb-f6aa73939ae5" providerId="AD" clId="Web-{F0BD1694-4A9B-D412-CF51-3684D25C6F93}" dt="2025-06-16T22:31:03.377" v="1306" actId="20577"/>
        <pc:sldMkLst>
          <pc:docMk/>
          <pc:sldMk cId="298979746" sldId="312"/>
        </pc:sldMkLst>
      </pc:sldChg>
      <pc:sldChg chg="addSp delSp modSp">
        <pc:chgData name="Ingrid Marina Solís" userId="S::i.solisg@udd.cl::53284c4f-a148-4df7-8ebb-f6aa73939ae5" providerId="AD" clId="Web-{F0BD1694-4A9B-D412-CF51-3684D25C6F93}" dt="2025-06-16T22:30:41.048" v="1295" actId="14100"/>
        <pc:sldMkLst>
          <pc:docMk/>
          <pc:sldMk cId="1335970752" sldId="313"/>
        </pc:sldMkLst>
      </pc:sldChg>
      <pc:sldChg chg="addSp delSp modSp">
        <pc:chgData name="Ingrid Marina Solís" userId="S::i.solisg@udd.cl::53284c4f-a148-4df7-8ebb-f6aa73939ae5" providerId="AD" clId="Web-{F0BD1694-4A9B-D412-CF51-3684D25C6F93}" dt="2025-06-16T22:50:00.185" v="1527" actId="1076"/>
        <pc:sldMkLst>
          <pc:docMk/>
          <pc:sldMk cId="4105051364" sldId="314"/>
        </pc:sldMkLst>
      </pc:sldChg>
      <pc:sldChg chg="addSp delSp modSp">
        <pc:chgData name="Ingrid Marina Solís" userId="S::i.solisg@udd.cl::53284c4f-a148-4df7-8ebb-f6aa73939ae5" providerId="AD" clId="Web-{F0BD1694-4A9B-D412-CF51-3684D25C6F93}" dt="2025-06-16T22:30:27.501" v="1291" actId="14100"/>
        <pc:sldMkLst>
          <pc:docMk/>
          <pc:sldMk cId="252680038" sldId="315"/>
        </pc:sldMkLst>
      </pc:sldChg>
      <pc:sldChg chg="addSp delSp modSp">
        <pc:chgData name="Ingrid Marina Solís" userId="S::i.solisg@udd.cl::53284c4f-a148-4df7-8ebb-f6aa73939ae5" providerId="AD" clId="Web-{F0BD1694-4A9B-D412-CF51-3684D25C6F93}" dt="2025-06-16T22:51:28.251" v="1548" actId="14100"/>
        <pc:sldMkLst>
          <pc:docMk/>
          <pc:sldMk cId="748685452" sldId="316"/>
        </pc:sldMkLst>
      </pc:sldChg>
      <pc:sldChg chg="addSp delSp modSp">
        <pc:chgData name="Ingrid Marina Solís" userId="S::i.solisg@udd.cl::53284c4f-a148-4df7-8ebb-f6aa73939ae5" providerId="AD" clId="Web-{F0BD1694-4A9B-D412-CF51-3684D25C6F93}" dt="2025-06-16T22:30:09.766" v="1286" actId="1076"/>
        <pc:sldMkLst>
          <pc:docMk/>
          <pc:sldMk cId="4211295993" sldId="317"/>
        </pc:sldMkLst>
      </pc:sldChg>
      <pc:sldChg chg="addSp delSp modSp">
        <pc:chgData name="Ingrid Marina Solís" userId="S::i.solisg@udd.cl::53284c4f-a148-4df7-8ebb-f6aa73939ae5" providerId="AD" clId="Web-{F0BD1694-4A9B-D412-CF51-3684D25C6F93}" dt="2025-06-16T22:53:22.786" v="1578"/>
        <pc:sldMkLst>
          <pc:docMk/>
          <pc:sldMk cId="2236586600" sldId="318"/>
        </pc:sldMkLst>
      </pc:sldChg>
      <pc:sldChg chg="addSp delSp modSp">
        <pc:chgData name="Ingrid Marina Solís" userId="S::i.solisg@udd.cl::53284c4f-a148-4df7-8ebb-f6aa73939ae5" providerId="AD" clId="Web-{F0BD1694-4A9B-D412-CF51-3684D25C6F93}" dt="2025-06-16T22:30:07.031" v="1284" actId="1076"/>
        <pc:sldMkLst>
          <pc:docMk/>
          <pc:sldMk cId="795847968" sldId="319"/>
        </pc:sldMkLst>
      </pc:sldChg>
      <pc:sldChg chg="addSp delSp modSp">
        <pc:chgData name="Ingrid Marina Solís" userId="S::i.solisg@udd.cl::53284c4f-a148-4df7-8ebb-f6aa73939ae5" providerId="AD" clId="Web-{F0BD1694-4A9B-D412-CF51-3684D25C6F93}" dt="2025-06-16T22:29:57.187" v="1282" actId="14100"/>
        <pc:sldMkLst>
          <pc:docMk/>
          <pc:sldMk cId="2683857838" sldId="320"/>
        </pc:sldMkLst>
      </pc:sldChg>
      <pc:sldChg chg="addSp delSp modSp">
        <pc:chgData name="Ingrid Marina Solís" userId="S::i.solisg@udd.cl::53284c4f-a148-4df7-8ebb-f6aa73939ae5" providerId="AD" clId="Web-{F0BD1694-4A9B-D412-CF51-3684D25C6F93}" dt="2025-06-16T22:54:33.539" v="1623" actId="1076"/>
        <pc:sldMkLst>
          <pc:docMk/>
          <pc:sldMk cId="3824521005" sldId="321"/>
        </pc:sldMkLst>
      </pc:sldChg>
      <pc:sldChg chg="addSp delSp modSp">
        <pc:chgData name="Ingrid Marina Solís" userId="S::i.solisg@udd.cl::53284c4f-a148-4df7-8ebb-f6aa73939ae5" providerId="AD" clId="Web-{F0BD1694-4A9B-D412-CF51-3684D25C6F93}" dt="2025-06-16T22:55:38.198" v="1647" actId="14100"/>
        <pc:sldMkLst>
          <pc:docMk/>
          <pc:sldMk cId="878266157" sldId="322"/>
        </pc:sldMkLst>
      </pc:sldChg>
      <pc:sldChg chg="addSp delSp modSp">
        <pc:chgData name="Ingrid Marina Solís" userId="S::i.solisg@udd.cl::53284c4f-a148-4df7-8ebb-f6aa73939ae5" providerId="AD" clId="Web-{F0BD1694-4A9B-D412-CF51-3684D25C6F93}" dt="2025-06-16T22:55:07.618" v="1633" actId="1076"/>
        <pc:sldMkLst>
          <pc:docMk/>
          <pc:sldMk cId="4005202744" sldId="323"/>
        </pc:sldMkLst>
      </pc:sldChg>
      <pc:sldChg chg="addSp delSp modSp">
        <pc:chgData name="Ingrid Marina Solís" userId="S::i.solisg@udd.cl::53284c4f-a148-4df7-8ebb-f6aa73939ae5" providerId="AD" clId="Web-{F0BD1694-4A9B-D412-CF51-3684D25C6F93}" dt="2025-06-16T22:29:39.374" v="1279" actId="1076"/>
        <pc:sldMkLst>
          <pc:docMk/>
          <pc:sldMk cId="3751226629" sldId="324"/>
        </pc:sldMkLst>
      </pc:sldChg>
      <pc:sldChg chg="addSp delSp modSp del">
        <pc:chgData name="Ingrid Marina Solís" userId="S::i.solisg@udd.cl::53284c4f-a148-4df7-8ebb-f6aa73939ae5" providerId="AD" clId="Web-{F0BD1694-4A9B-D412-CF51-3684D25C6F93}" dt="2025-06-16T22:55:21.353" v="1638"/>
        <pc:sldMkLst>
          <pc:docMk/>
          <pc:sldMk cId="1138823189" sldId="325"/>
        </pc:sldMkLst>
      </pc:sldChg>
      <pc:sldChg chg="addSp delSp modSp">
        <pc:chgData name="Ingrid Marina Solís" userId="S::i.solisg@udd.cl::53284c4f-a148-4df7-8ebb-f6aa73939ae5" providerId="AD" clId="Web-{F0BD1694-4A9B-D412-CF51-3684D25C6F93}" dt="2025-06-16T22:29:14.389" v="1273"/>
        <pc:sldMkLst>
          <pc:docMk/>
          <pc:sldMk cId="961401669" sldId="326"/>
        </pc:sldMkLst>
      </pc:sldChg>
      <pc:sldChg chg="addSp delSp modSp">
        <pc:chgData name="Ingrid Marina Solís" userId="S::i.solisg@udd.cl::53284c4f-a148-4df7-8ebb-f6aa73939ae5" providerId="AD" clId="Web-{F0BD1694-4A9B-D412-CF51-3684D25C6F93}" dt="2025-06-16T22:28:49.357" v="1269"/>
        <pc:sldMkLst>
          <pc:docMk/>
          <pc:sldMk cId="118697223" sldId="327"/>
        </pc:sldMkLst>
      </pc:sldChg>
      <pc:sldChg chg="addSp delSp modSp">
        <pc:chgData name="Ingrid Marina Solís" userId="S::i.solisg@udd.cl::53284c4f-a148-4df7-8ebb-f6aa73939ae5" providerId="AD" clId="Web-{F0BD1694-4A9B-D412-CF51-3684D25C6F93}" dt="2025-06-16T22:28:18.606" v="1260" actId="20577"/>
        <pc:sldMkLst>
          <pc:docMk/>
          <pc:sldMk cId="4228083073" sldId="328"/>
        </pc:sldMkLst>
      </pc:sldChg>
      <pc:sldChg chg="addSp delSp modSp">
        <pc:chgData name="Ingrid Marina Solís" userId="S::i.solisg@udd.cl::53284c4f-a148-4df7-8ebb-f6aa73939ae5" providerId="AD" clId="Web-{F0BD1694-4A9B-D412-CF51-3684D25C6F93}" dt="2025-06-16T22:56:12.933" v="1667" actId="20577"/>
        <pc:sldMkLst>
          <pc:docMk/>
          <pc:sldMk cId="1075439183" sldId="329"/>
        </pc:sldMkLst>
      </pc:sldChg>
      <pc:sldChg chg="addSp delSp modSp">
        <pc:chgData name="Ingrid Marina Solís" userId="S::i.solisg@udd.cl::53284c4f-a148-4df7-8ebb-f6aa73939ae5" providerId="AD" clId="Web-{F0BD1694-4A9B-D412-CF51-3684D25C6F93}" dt="2025-06-16T22:56:22.902" v="1669"/>
        <pc:sldMkLst>
          <pc:docMk/>
          <pc:sldMk cId="4046610826" sldId="330"/>
        </pc:sldMkLst>
      </pc:sldChg>
      <pc:sldChg chg="addSp delSp modSp">
        <pc:chgData name="Ingrid Marina Solís" userId="S::i.solisg@udd.cl::53284c4f-a148-4df7-8ebb-f6aa73939ae5" providerId="AD" clId="Web-{F0BD1694-4A9B-D412-CF51-3684D25C6F93}" dt="2025-06-16T22:25:10.552" v="1233"/>
        <pc:sldMkLst>
          <pc:docMk/>
          <pc:sldMk cId="3262591262" sldId="331"/>
        </pc:sldMkLst>
      </pc:sldChg>
      <pc:sldChg chg="addSp delSp modSp">
        <pc:chgData name="Ingrid Marina Solís" userId="S::i.solisg@udd.cl::53284c4f-a148-4df7-8ebb-f6aa73939ae5" providerId="AD" clId="Web-{F0BD1694-4A9B-D412-CF51-3684D25C6F93}" dt="2025-06-16T22:25:34.834" v="1243"/>
        <pc:sldMkLst>
          <pc:docMk/>
          <pc:sldMk cId="3125730667" sldId="332"/>
        </pc:sldMkLst>
      </pc:sldChg>
      <pc:sldChg chg="addSp delSp modSp">
        <pc:chgData name="Ingrid Marina Solís" userId="S::i.solisg@udd.cl::53284c4f-a148-4df7-8ebb-f6aa73939ae5" providerId="AD" clId="Web-{F0BD1694-4A9B-D412-CF51-3684D25C6F93}" dt="2025-06-16T22:24:29.472" v="1225" actId="1076"/>
        <pc:sldMkLst>
          <pc:docMk/>
          <pc:sldMk cId="1145959002" sldId="333"/>
        </pc:sldMkLst>
      </pc:sldChg>
      <pc:sldChg chg="addSp delSp modSp">
        <pc:chgData name="Ingrid Marina Solís" userId="S::i.solisg@udd.cl::53284c4f-a148-4df7-8ebb-f6aa73939ae5" providerId="AD" clId="Web-{F0BD1694-4A9B-D412-CF51-3684D25C6F93}" dt="2025-06-16T22:24:23.566" v="1222" actId="1076"/>
        <pc:sldMkLst>
          <pc:docMk/>
          <pc:sldMk cId="134393930" sldId="334"/>
        </pc:sldMkLst>
      </pc:sldChg>
      <pc:sldChg chg="addSp delSp modSp">
        <pc:chgData name="Ingrid Marina Solís" userId="S::i.solisg@udd.cl::53284c4f-a148-4df7-8ebb-f6aa73939ae5" providerId="AD" clId="Web-{F0BD1694-4A9B-D412-CF51-3684D25C6F93}" dt="2025-06-16T22:24:16.456" v="1220" actId="1076"/>
        <pc:sldMkLst>
          <pc:docMk/>
          <pc:sldMk cId="3352766854" sldId="335"/>
        </pc:sldMkLst>
      </pc:sldChg>
      <pc:sldChg chg="del">
        <pc:chgData name="Ingrid Marina Solís" userId="S::i.solisg@udd.cl::53284c4f-a148-4df7-8ebb-f6aa73939ae5" providerId="AD" clId="Web-{F0BD1694-4A9B-D412-CF51-3684D25C6F93}" dt="2025-06-16T22:19:25.508" v="947"/>
        <pc:sldMkLst>
          <pc:docMk/>
          <pc:sldMk cId="1574912762" sldId="336"/>
        </pc:sldMkLst>
      </pc:sldChg>
      <pc:sldChg chg="del">
        <pc:chgData name="Ingrid Marina Solís" userId="S::i.solisg@udd.cl::53284c4f-a148-4df7-8ebb-f6aa73939ae5" providerId="AD" clId="Web-{F0BD1694-4A9B-D412-CF51-3684D25C6F93}" dt="2025-06-16T22:19:25.508" v="946"/>
        <pc:sldMkLst>
          <pc:docMk/>
          <pc:sldMk cId="4140362540" sldId="337"/>
        </pc:sldMkLst>
      </pc:sldChg>
      <pc:sldChg chg="del">
        <pc:chgData name="Ingrid Marina Solís" userId="S::i.solisg@udd.cl::53284c4f-a148-4df7-8ebb-f6aa73939ae5" providerId="AD" clId="Web-{F0BD1694-4A9B-D412-CF51-3684D25C6F93}" dt="2025-06-16T22:19:25.492" v="945"/>
        <pc:sldMkLst>
          <pc:docMk/>
          <pc:sldMk cId="350107801" sldId="338"/>
        </pc:sldMkLst>
      </pc:sldChg>
      <pc:sldChg chg="del">
        <pc:chgData name="Ingrid Marina Solís" userId="S::i.solisg@udd.cl::53284c4f-a148-4df7-8ebb-f6aa73939ae5" providerId="AD" clId="Web-{F0BD1694-4A9B-D412-CF51-3684D25C6F93}" dt="2025-06-16T22:19:25.414" v="944"/>
        <pc:sldMkLst>
          <pc:docMk/>
          <pc:sldMk cId="2093998830" sldId="339"/>
        </pc:sldMkLst>
      </pc:sldChg>
      <pc:sldChg chg="del">
        <pc:chgData name="Ingrid Marina Solís" userId="S::i.solisg@udd.cl::53284c4f-a148-4df7-8ebb-f6aa73939ae5" providerId="AD" clId="Web-{F0BD1694-4A9B-D412-CF51-3684D25C6F93}" dt="2025-06-16T22:19:58.103" v="949"/>
        <pc:sldMkLst>
          <pc:docMk/>
          <pc:sldMk cId="633792936" sldId="340"/>
        </pc:sldMkLst>
      </pc:sldChg>
      <pc:sldChg chg="addSp delSp modSp del">
        <pc:chgData name="Ingrid Marina Solís" userId="S::i.solisg@udd.cl::53284c4f-a148-4df7-8ebb-f6aa73939ae5" providerId="AD" clId="Web-{F0BD1694-4A9B-D412-CF51-3684D25C6F93}" dt="2025-06-16T22:24:06.002" v="1217"/>
        <pc:sldMkLst>
          <pc:docMk/>
          <pc:sldMk cId="2593730765" sldId="341"/>
        </pc:sldMkLst>
      </pc:sldChg>
      <pc:sldChg chg="addSp delSp modSp">
        <pc:chgData name="Ingrid Marina Solís" userId="S::i.solisg@udd.cl::53284c4f-a148-4df7-8ebb-f6aa73939ae5" providerId="AD" clId="Web-{F0BD1694-4A9B-D412-CF51-3684D25C6F93}" dt="2025-06-16T22:23:27.751" v="1211" actId="20577"/>
        <pc:sldMkLst>
          <pc:docMk/>
          <pc:sldMk cId="2785866990" sldId="342"/>
        </pc:sldMkLst>
      </pc:sldChg>
      <pc:sldChg chg="addSp delSp modSp">
        <pc:chgData name="Ingrid Marina Solís" userId="S::i.solisg@udd.cl::53284c4f-a148-4df7-8ebb-f6aa73939ae5" providerId="AD" clId="Web-{F0BD1694-4A9B-D412-CF51-3684D25C6F93}" dt="2025-06-16T22:22:44.531" v="1200" actId="1076"/>
        <pc:sldMkLst>
          <pc:docMk/>
          <pc:sldMk cId="3242266155" sldId="343"/>
        </pc:sldMkLst>
      </pc:sldChg>
      <pc:sldChg chg="addSp delSp modSp">
        <pc:chgData name="Ingrid Marina Solís" userId="S::i.solisg@udd.cl::53284c4f-a148-4df7-8ebb-f6aa73939ae5" providerId="AD" clId="Web-{F0BD1694-4A9B-D412-CF51-3684D25C6F93}" dt="2025-06-16T22:22:38.374" v="1197" actId="1076"/>
        <pc:sldMkLst>
          <pc:docMk/>
          <pc:sldMk cId="2808427738" sldId="344"/>
        </pc:sldMkLst>
      </pc:sldChg>
      <pc:sldChg chg="addSp delSp modSp">
        <pc:chgData name="Ingrid Marina Solís" userId="S::i.solisg@udd.cl::53284c4f-a148-4df7-8ebb-f6aa73939ae5" providerId="AD" clId="Web-{F0BD1694-4A9B-D412-CF51-3684D25C6F93}" dt="2025-06-16T22:22:34.327" v="1194" actId="1076"/>
        <pc:sldMkLst>
          <pc:docMk/>
          <pc:sldMk cId="3691473698" sldId="345"/>
        </pc:sldMkLst>
      </pc:sldChg>
      <pc:sldChg chg="addSp delSp modSp">
        <pc:chgData name="Ingrid Marina Solís" userId="S::i.solisg@udd.cl::53284c4f-a148-4df7-8ebb-f6aa73939ae5" providerId="AD" clId="Web-{F0BD1694-4A9B-D412-CF51-3684D25C6F93}" dt="2025-06-16T22:22:24.999" v="1192" actId="1076"/>
        <pc:sldMkLst>
          <pc:docMk/>
          <pc:sldMk cId="4291017984" sldId="346"/>
        </pc:sldMkLst>
      </pc:sldChg>
      <pc:sldChg chg="addSp delSp modSp">
        <pc:chgData name="Ingrid Marina Solís" userId="S::i.solisg@udd.cl::53284c4f-a148-4df7-8ebb-f6aa73939ae5" providerId="AD" clId="Web-{F0BD1694-4A9B-D412-CF51-3684D25C6F93}" dt="2025-06-16T22:12:47.321" v="752" actId="1076"/>
        <pc:sldMkLst>
          <pc:docMk/>
          <pc:sldMk cId="3440294705" sldId="355"/>
        </pc:sldMkLst>
      </pc:sldChg>
      <pc:sldChg chg="addSp delSp modSp">
        <pc:chgData name="Ingrid Marina Solís" userId="S::i.solisg@udd.cl::53284c4f-a148-4df7-8ebb-f6aa73939ae5" providerId="AD" clId="Web-{F0BD1694-4A9B-D412-CF51-3684D25C6F93}" dt="2025-06-16T22:12:49.977" v="753" actId="1076"/>
        <pc:sldMkLst>
          <pc:docMk/>
          <pc:sldMk cId="1825049686" sldId="356"/>
        </pc:sldMkLst>
      </pc:sldChg>
      <pc:sldChg chg="addSp delSp modSp">
        <pc:chgData name="Ingrid Marina Solís" userId="S::i.solisg@udd.cl::53284c4f-a148-4df7-8ebb-f6aa73939ae5" providerId="AD" clId="Web-{F0BD1694-4A9B-D412-CF51-3684D25C6F93}" dt="2025-06-16T22:12:56.743" v="754" actId="1076"/>
        <pc:sldMkLst>
          <pc:docMk/>
          <pc:sldMk cId="3913558013" sldId="357"/>
        </pc:sldMkLst>
      </pc:sldChg>
      <pc:sldChg chg="addSp delSp modSp">
        <pc:chgData name="Ingrid Marina Solís" userId="S::i.solisg@udd.cl::53284c4f-a148-4df7-8ebb-f6aa73939ae5" providerId="AD" clId="Web-{F0BD1694-4A9B-D412-CF51-3684D25C6F93}" dt="2025-06-16T22:12:56.978" v="755" actId="1076"/>
        <pc:sldMkLst>
          <pc:docMk/>
          <pc:sldMk cId="1751726637" sldId="358"/>
        </pc:sldMkLst>
      </pc:sldChg>
      <pc:sldChg chg="addSp delSp modSp">
        <pc:chgData name="Ingrid Marina Solís" userId="S::i.solisg@udd.cl::53284c4f-a148-4df7-8ebb-f6aa73939ae5" providerId="AD" clId="Web-{F0BD1694-4A9B-D412-CF51-3684D25C6F93}" dt="2025-06-16T22:12:58.899" v="756" actId="1076"/>
        <pc:sldMkLst>
          <pc:docMk/>
          <pc:sldMk cId="2840946127" sldId="359"/>
        </pc:sldMkLst>
      </pc:sldChg>
      <pc:sldChg chg="addSp delSp modSp">
        <pc:chgData name="Ingrid Marina Solís" userId="S::i.solisg@udd.cl::53284c4f-a148-4df7-8ebb-f6aa73939ae5" providerId="AD" clId="Web-{F0BD1694-4A9B-D412-CF51-3684D25C6F93}" dt="2025-06-16T22:13:01.431" v="757" actId="1076"/>
        <pc:sldMkLst>
          <pc:docMk/>
          <pc:sldMk cId="1735378540" sldId="360"/>
        </pc:sldMkLst>
      </pc:sldChg>
      <pc:sldChg chg="addSp delSp modSp">
        <pc:chgData name="Ingrid Marina Solís" userId="S::i.solisg@udd.cl::53284c4f-a148-4df7-8ebb-f6aa73939ae5" providerId="AD" clId="Web-{F0BD1694-4A9B-D412-CF51-3684D25C6F93}" dt="2025-06-16T21:34:36.558" v="476" actId="1076"/>
        <pc:sldMkLst>
          <pc:docMk/>
          <pc:sldMk cId="3817375258" sldId="362"/>
        </pc:sldMkLst>
      </pc:sldChg>
      <pc:sldChg chg="addSp delSp modSp">
        <pc:chgData name="Ingrid Marina Solís" userId="S::i.solisg@udd.cl::53284c4f-a148-4df7-8ebb-f6aa73939ae5" providerId="AD" clId="Web-{F0BD1694-4A9B-D412-CF51-3684D25C6F93}" dt="2025-06-16T21:36:34.594" v="501" actId="1076"/>
        <pc:sldMkLst>
          <pc:docMk/>
          <pc:sldMk cId="2672294931" sldId="363"/>
        </pc:sldMkLst>
      </pc:sldChg>
      <pc:sldChg chg="addSp delSp modSp">
        <pc:chgData name="Ingrid Marina Solís" userId="S::i.solisg@udd.cl::53284c4f-a148-4df7-8ebb-f6aa73939ae5" providerId="AD" clId="Web-{F0BD1694-4A9B-D412-CF51-3684D25C6F93}" dt="2025-06-16T21:37:12.220" v="513" actId="1076"/>
        <pc:sldMkLst>
          <pc:docMk/>
          <pc:sldMk cId="2847664637" sldId="364"/>
        </pc:sldMkLst>
      </pc:sldChg>
      <pc:sldChg chg="addSp delSp modSp">
        <pc:chgData name="Ingrid Marina Solís" userId="S::i.solisg@udd.cl::53284c4f-a148-4df7-8ebb-f6aa73939ae5" providerId="AD" clId="Web-{F0BD1694-4A9B-D412-CF51-3684D25C6F93}" dt="2025-06-16T21:37:46.722" v="523" actId="1076"/>
        <pc:sldMkLst>
          <pc:docMk/>
          <pc:sldMk cId="1046634553" sldId="365"/>
        </pc:sldMkLst>
      </pc:sldChg>
      <pc:sldChg chg="addSp delSp modSp">
        <pc:chgData name="Ingrid Marina Solís" userId="S::i.solisg@udd.cl::53284c4f-a148-4df7-8ebb-f6aa73939ae5" providerId="AD" clId="Web-{F0BD1694-4A9B-D412-CF51-3684D25C6F93}" dt="2025-06-16T21:39:50.992" v="544" actId="1076"/>
        <pc:sldMkLst>
          <pc:docMk/>
          <pc:sldMk cId="974880995" sldId="366"/>
        </pc:sldMkLst>
      </pc:sldChg>
      <pc:sldChg chg="addSp delSp modSp">
        <pc:chgData name="Ingrid Marina Solís" userId="S::i.solisg@udd.cl::53284c4f-a148-4df7-8ebb-f6aa73939ae5" providerId="AD" clId="Web-{F0BD1694-4A9B-D412-CF51-3684D25C6F93}" dt="2025-06-16T21:40:24.978" v="556" actId="20577"/>
        <pc:sldMkLst>
          <pc:docMk/>
          <pc:sldMk cId="159131165" sldId="367"/>
        </pc:sldMkLst>
      </pc:sldChg>
      <pc:sldChg chg="addSp delSp modSp">
        <pc:chgData name="Ingrid Marina Solís" userId="S::i.solisg@udd.cl::53284c4f-a148-4df7-8ebb-f6aa73939ae5" providerId="AD" clId="Web-{F0BD1694-4A9B-D412-CF51-3684D25C6F93}" dt="2025-06-16T21:41:03.339" v="567" actId="1076"/>
        <pc:sldMkLst>
          <pc:docMk/>
          <pc:sldMk cId="2865690497" sldId="368"/>
        </pc:sldMkLst>
      </pc:sldChg>
      <pc:sldChg chg="addSp delSp modSp">
        <pc:chgData name="Ingrid Marina Solís" userId="S::i.solisg@udd.cl::53284c4f-a148-4df7-8ebb-f6aa73939ae5" providerId="AD" clId="Web-{F0BD1694-4A9B-D412-CF51-3684D25C6F93}" dt="2025-06-16T22:03:56.926" v="585" actId="20577"/>
        <pc:sldMkLst>
          <pc:docMk/>
          <pc:sldMk cId="3796571451" sldId="369"/>
        </pc:sldMkLst>
      </pc:sldChg>
      <pc:sldChg chg="addSp delSp modSp">
        <pc:chgData name="Ingrid Marina Solís" userId="S::i.solisg@udd.cl::53284c4f-a148-4df7-8ebb-f6aa73939ae5" providerId="AD" clId="Web-{F0BD1694-4A9B-D412-CF51-3684D25C6F93}" dt="2025-06-16T22:04:26.474" v="593"/>
        <pc:sldMkLst>
          <pc:docMk/>
          <pc:sldMk cId="4024926412" sldId="370"/>
        </pc:sldMkLst>
      </pc:sldChg>
      <pc:sldChg chg="addSp delSp modSp">
        <pc:chgData name="Ingrid Marina Solís" userId="S::i.solisg@udd.cl::53284c4f-a148-4df7-8ebb-f6aa73939ae5" providerId="AD" clId="Web-{F0BD1694-4A9B-D412-CF51-3684D25C6F93}" dt="2025-06-16T22:04:44.100" v="596" actId="1076"/>
        <pc:sldMkLst>
          <pc:docMk/>
          <pc:sldMk cId="581026512" sldId="371"/>
        </pc:sldMkLst>
      </pc:sldChg>
      <pc:sldChg chg="addSp delSp modSp">
        <pc:chgData name="Ingrid Marina Solís" userId="S::i.solisg@udd.cl::53284c4f-a148-4df7-8ebb-f6aa73939ae5" providerId="AD" clId="Web-{F0BD1694-4A9B-D412-CF51-3684D25C6F93}" dt="2025-06-16T22:04:52.725" v="600" actId="14100"/>
        <pc:sldMkLst>
          <pc:docMk/>
          <pc:sldMk cId="1299763231" sldId="372"/>
        </pc:sldMkLst>
      </pc:sldChg>
      <pc:sldChg chg="addSp delSp modSp">
        <pc:chgData name="Ingrid Marina Solís" userId="S::i.solisg@udd.cl::53284c4f-a148-4df7-8ebb-f6aa73939ae5" providerId="AD" clId="Web-{F0BD1694-4A9B-D412-CF51-3684D25C6F93}" dt="2025-06-16T22:05:38.571" v="615" actId="1076"/>
        <pc:sldMkLst>
          <pc:docMk/>
          <pc:sldMk cId="893159354" sldId="373"/>
        </pc:sldMkLst>
      </pc:sldChg>
      <pc:sldChg chg="addSp delSp modSp">
        <pc:chgData name="Ingrid Marina Solís" userId="S::i.solisg@udd.cl::53284c4f-a148-4df7-8ebb-f6aa73939ae5" providerId="AD" clId="Web-{F0BD1694-4A9B-D412-CF51-3684D25C6F93}" dt="2025-06-16T22:06:00.040" v="626" actId="14100"/>
        <pc:sldMkLst>
          <pc:docMk/>
          <pc:sldMk cId="1408067848" sldId="374"/>
        </pc:sldMkLst>
      </pc:sldChg>
      <pc:sldChg chg="addSp delSp modSp">
        <pc:chgData name="Ingrid Marina Solís" userId="S::i.solisg@udd.cl::53284c4f-a148-4df7-8ebb-f6aa73939ae5" providerId="AD" clId="Web-{F0BD1694-4A9B-D412-CF51-3684D25C6F93}" dt="2025-06-16T22:06:30.088" v="635"/>
        <pc:sldMkLst>
          <pc:docMk/>
          <pc:sldMk cId="2035060606" sldId="375"/>
        </pc:sldMkLst>
      </pc:sldChg>
      <pc:sldChg chg="addSp delSp modSp">
        <pc:chgData name="Ingrid Marina Solís" userId="S::i.solisg@udd.cl::53284c4f-a148-4df7-8ebb-f6aa73939ae5" providerId="AD" clId="Web-{F0BD1694-4A9B-D412-CF51-3684D25C6F93}" dt="2025-06-16T22:07:00.058" v="647" actId="1076"/>
        <pc:sldMkLst>
          <pc:docMk/>
          <pc:sldMk cId="569033945" sldId="376"/>
        </pc:sldMkLst>
      </pc:sldChg>
      <pc:sldChg chg="modSp add replId">
        <pc:chgData name="Ingrid Marina Solís" userId="S::i.solisg@udd.cl::53284c4f-a148-4df7-8ebb-f6aa73939ae5" providerId="AD" clId="Web-{F0BD1694-4A9B-D412-CF51-3684D25C6F93}" dt="2025-06-16T21:23:32.547" v="3" actId="20577"/>
        <pc:sldMkLst>
          <pc:docMk/>
          <pc:sldMk cId="2329319442" sldId="377"/>
        </pc:sldMkLst>
      </pc:sldChg>
      <pc:sldChg chg="modSp add replId">
        <pc:chgData name="Ingrid Marina Solís" userId="S::i.solisg@udd.cl::53284c4f-a148-4df7-8ebb-f6aa73939ae5" providerId="AD" clId="Web-{F0BD1694-4A9B-D412-CF51-3684D25C6F93}" dt="2025-06-16T22:20:11.853" v="953" actId="20577"/>
        <pc:sldMkLst>
          <pc:docMk/>
          <pc:sldMk cId="3548766908" sldId="378"/>
        </pc:sldMkLst>
      </pc:sldChg>
    </pc:docChg>
  </pc:docChgLst>
  <pc:docChgLst>
    <pc:chgData name="Ingrid Marina Solís" userId="S::i.solisg@udd.cl::53284c4f-a148-4df7-8ebb-f6aa73939ae5" providerId="AD" clId="Web-{305622D4-02B6-CC2D-94AA-0D7B832CFB37}"/>
    <pc:docChg chg="delSld modSld">
      <pc:chgData name="Ingrid Marina Solís" userId="S::i.solisg@udd.cl::53284c4f-a148-4df7-8ebb-f6aa73939ae5" providerId="AD" clId="Web-{305622D4-02B6-CC2D-94AA-0D7B832CFB37}" dt="2025-08-19T00:52:08.450" v="2"/>
      <pc:docMkLst>
        <pc:docMk/>
      </pc:docMkLst>
      <pc:sldChg chg="modSp">
        <pc:chgData name="Ingrid Marina Solís" userId="S::i.solisg@udd.cl::53284c4f-a148-4df7-8ebb-f6aa73939ae5" providerId="AD" clId="Web-{305622D4-02B6-CC2D-94AA-0D7B832CFB37}" dt="2025-08-19T00:52:05.966" v="1" actId="20577"/>
        <pc:sldMkLst>
          <pc:docMk/>
          <pc:sldMk cId="4014300943" sldId="347"/>
        </pc:sldMkLst>
        <pc:spChg chg="mod">
          <ac:chgData name="Ingrid Marina Solís" userId="S::i.solisg@udd.cl::53284c4f-a148-4df7-8ebb-f6aa73939ae5" providerId="AD" clId="Web-{305622D4-02B6-CC2D-94AA-0D7B832CFB37}" dt="2025-08-19T00:52:05.966" v="1" actId="20577"/>
          <ac:spMkLst>
            <pc:docMk/>
            <pc:sldMk cId="4014300943" sldId="347"/>
            <ac:spMk id="12" creationId="{00000000-0000-0000-0000-000000000000}"/>
          </ac:spMkLst>
        </pc:spChg>
      </pc:sldChg>
      <pc:sldChg chg="del">
        <pc:chgData name="Ingrid Marina Solís" userId="S::i.solisg@udd.cl::53284c4f-a148-4df7-8ebb-f6aa73939ae5" providerId="AD" clId="Web-{305622D4-02B6-CC2D-94AA-0D7B832CFB37}" dt="2025-08-19T00:52:08.450" v="2"/>
        <pc:sldMkLst>
          <pc:docMk/>
          <pc:sldMk cId="4188425724" sldId="379"/>
        </pc:sldMkLst>
      </pc:sldChg>
    </pc:docChg>
  </pc:docChgLst>
  <pc:docChgLst>
    <pc:chgData name="Ingrid Marina Solís" userId="S::i.solisg@udd.cl::53284c4f-a148-4df7-8ebb-f6aa73939ae5" providerId="AD" clId="Web-{19CAA13D-3577-763F-DFA4-D4F36EDEB661}"/>
    <pc:docChg chg="addSld delSld modSld">
      <pc:chgData name="Ingrid Marina Solís" userId="S::i.solisg@udd.cl::53284c4f-a148-4df7-8ebb-f6aa73939ae5" providerId="AD" clId="Web-{19CAA13D-3577-763F-DFA4-D4F36EDEB661}" dt="2025-06-16T19:37:41.229" v="99"/>
      <pc:docMkLst>
        <pc:docMk/>
      </pc:docMkLst>
      <pc:sldChg chg="del">
        <pc:chgData name="Ingrid Marina Solís" userId="S::i.solisg@udd.cl::53284c4f-a148-4df7-8ebb-f6aa73939ae5" providerId="AD" clId="Web-{19CAA13D-3577-763F-DFA4-D4F36EDEB661}" dt="2025-06-16T19:35:03.051" v="74"/>
        <pc:sldMkLst>
          <pc:docMk/>
          <pc:sldMk cId="0" sldId="256"/>
        </pc:sldMkLst>
      </pc:sldChg>
      <pc:sldChg chg="add">
        <pc:chgData name="Ingrid Marina Solís" userId="S::i.solisg@udd.cl::53284c4f-a148-4df7-8ebb-f6aa73939ae5" providerId="AD" clId="Web-{19CAA13D-3577-763F-DFA4-D4F36EDEB661}" dt="2025-06-16T19:32:39.530" v="0"/>
        <pc:sldMkLst>
          <pc:docMk/>
          <pc:sldMk cId="289661230" sldId="274"/>
        </pc:sldMkLst>
      </pc:sldChg>
      <pc:sldChg chg="add">
        <pc:chgData name="Ingrid Marina Solís" userId="S::i.solisg@udd.cl::53284c4f-a148-4df7-8ebb-f6aa73939ae5" providerId="AD" clId="Web-{19CAA13D-3577-763F-DFA4-D4F36EDEB661}" dt="2025-06-16T19:32:39.546" v="1"/>
        <pc:sldMkLst>
          <pc:docMk/>
          <pc:sldMk cId="463261792" sldId="275"/>
        </pc:sldMkLst>
      </pc:sldChg>
      <pc:sldChg chg="add">
        <pc:chgData name="Ingrid Marina Solís" userId="S::i.solisg@udd.cl::53284c4f-a148-4df7-8ebb-f6aa73939ae5" providerId="AD" clId="Web-{19CAA13D-3577-763F-DFA4-D4F36EDEB661}" dt="2025-06-16T19:32:39.577" v="2"/>
        <pc:sldMkLst>
          <pc:docMk/>
          <pc:sldMk cId="2059994110" sldId="276"/>
        </pc:sldMkLst>
      </pc:sldChg>
      <pc:sldChg chg="add">
        <pc:chgData name="Ingrid Marina Solís" userId="S::i.solisg@udd.cl::53284c4f-a148-4df7-8ebb-f6aa73939ae5" providerId="AD" clId="Web-{19CAA13D-3577-763F-DFA4-D4F36EDEB661}" dt="2025-06-16T19:32:39.593" v="3"/>
        <pc:sldMkLst>
          <pc:docMk/>
          <pc:sldMk cId="3894929187" sldId="277"/>
        </pc:sldMkLst>
      </pc:sldChg>
      <pc:sldChg chg="add">
        <pc:chgData name="Ingrid Marina Solís" userId="S::i.solisg@udd.cl::53284c4f-a148-4df7-8ebb-f6aa73939ae5" providerId="AD" clId="Web-{19CAA13D-3577-763F-DFA4-D4F36EDEB661}" dt="2025-06-16T19:32:39.608" v="4"/>
        <pc:sldMkLst>
          <pc:docMk/>
          <pc:sldMk cId="1717149698" sldId="278"/>
        </pc:sldMkLst>
      </pc:sldChg>
      <pc:sldChg chg="add">
        <pc:chgData name="Ingrid Marina Solís" userId="S::i.solisg@udd.cl::53284c4f-a148-4df7-8ebb-f6aa73939ae5" providerId="AD" clId="Web-{19CAA13D-3577-763F-DFA4-D4F36EDEB661}" dt="2025-06-16T19:32:39.624" v="5"/>
        <pc:sldMkLst>
          <pc:docMk/>
          <pc:sldMk cId="807036946" sldId="279"/>
        </pc:sldMkLst>
      </pc:sldChg>
      <pc:sldChg chg="add">
        <pc:chgData name="Ingrid Marina Solís" userId="S::i.solisg@udd.cl::53284c4f-a148-4df7-8ebb-f6aa73939ae5" providerId="AD" clId="Web-{19CAA13D-3577-763F-DFA4-D4F36EDEB661}" dt="2025-06-16T19:32:39.639" v="6"/>
        <pc:sldMkLst>
          <pc:docMk/>
          <pc:sldMk cId="881177871" sldId="280"/>
        </pc:sldMkLst>
      </pc:sldChg>
      <pc:sldChg chg="add">
        <pc:chgData name="Ingrid Marina Solís" userId="S::i.solisg@udd.cl::53284c4f-a148-4df7-8ebb-f6aa73939ae5" providerId="AD" clId="Web-{19CAA13D-3577-763F-DFA4-D4F36EDEB661}" dt="2025-06-16T19:32:39.655" v="7"/>
        <pc:sldMkLst>
          <pc:docMk/>
          <pc:sldMk cId="4121022417" sldId="281"/>
        </pc:sldMkLst>
      </pc:sldChg>
      <pc:sldChg chg="add">
        <pc:chgData name="Ingrid Marina Solís" userId="S::i.solisg@udd.cl::53284c4f-a148-4df7-8ebb-f6aa73939ae5" providerId="AD" clId="Web-{19CAA13D-3577-763F-DFA4-D4F36EDEB661}" dt="2025-06-16T19:32:39.671" v="8"/>
        <pc:sldMkLst>
          <pc:docMk/>
          <pc:sldMk cId="276040133" sldId="282"/>
        </pc:sldMkLst>
      </pc:sldChg>
      <pc:sldChg chg="add">
        <pc:chgData name="Ingrid Marina Solís" userId="S::i.solisg@udd.cl::53284c4f-a148-4df7-8ebb-f6aa73939ae5" providerId="AD" clId="Web-{19CAA13D-3577-763F-DFA4-D4F36EDEB661}" dt="2025-06-16T19:32:39.686" v="9"/>
        <pc:sldMkLst>
          <pc:docMk/>
          <pc:sldMk cId="994996796" sldId="283"/>
        </pc:sldMkLst>
      </pc:sldChg>
      <pc:sldChg chg="add">
        <pc:chgData name="Ingrid Marina Solís" userId="S::i.solisg@udd.cl::53284c4f-a148-4df7-8ebb-f6aa73939ae5" providerId="AD" clId="Web-{19CAA13D-3577-763F-DFA4-D4F36EDEB661}" dt="2025-06-16T19:32:39.718" v="10"/>
        <pc:sldMkLst>
          <pc:docMk/>
          <pc:sldMk cId="3277058125" sldId="284"/>
        </pc:sldMkLst>
      </pc:sldChg>
      <pc:sldChg chg="add">
        <pc:chgData name="Ingrid Marina Solís" userId="S::i.solisg@udd.cl::53284c4f-a148-4df7-8ebb-f6aa73939ae5" providerId="AD" clId="Web-{19CAA13D-3577-763F-DFA4-D4F36EDEB661}" dt="2025-06-16T19:32:39.733" v="11"/>
        <pc:sldMkLst>
          <pc:docMk/>
          <pc:sldMk cId="2508171477" sldId="285"/>
        </pc:sldMkLst>
      </pc:sldChg>
      <pc:sldChg chg="add">
        <pc:chgData name="Ingrid Marina Solís" userId="S::i.solisg@udd.cl::53284c4f-a148-4df7-8ebb-f6aa73939ae5" providerId="AD" clId="Web-{19CAA13D-3577-763F-DFA4-D4F36EDEB661}" dt="2025-06-16T19:32:39.749" v="12"/>
        <pc:sldMkLst>
          <pc:docMk/>
          <pc:sldMk cId="2282487032" sldId="286"/>
        </pc:sldMkLst>
      </pc:sldChg>
      <pc:sldChg chg="add">
        <pc:chgData name="Ingrid Marina Solís" userId="S::i.solisg@udd.cl::53284c4f-a148-4df7-8ebb-f6aa73939ae5" providerId="AD" clId="Web-{19CAA13D-3577-763F-DFA4-D4F36EDEB661}" dt="2025-06-16T19:32:39.749" v="13"/>
        <pc:sldMkLst>
          <pc:docMk/>
          <pc:sldMk cId="2263766420" sldId="287"/>
        </pc:sldMkLst>
      </pc:sldChg>
      <pc:sldChg chg="add">
        <pc:chgData name="Ingrid Marina Solís" userId="S::i.solisg@udd.cl::53284c4f-a148-4df7-8ebb-f6aa73939ae5" providerId="AD" clId="Web-{19CAA13D-3577-763F-DFA4-D4F36EDEB661}" dt="2025-06-16T19:32:39.764" v="14"/>
        <pc:sldMkLst>
          <pc:docMk/>
          <pc:sldMk cId="3955437476" sldId="288"/>
        </pc:sldMkLst>
      </pc:sldChg>
      <pc:sldChg chg="add">
        <pc:chgData name="Ingrid Marina Solís" userId="S::i.solisg@udd.cl::53284c4f-a148-4df7-8ebb-f6aa73939ae5" providerId="AD" clId="Web-{19CAA13D-3577-763F-DFA4-D4F36EDEB661}" dt="2025-06-16T19:32:39.780" v="15"/>
        <pc:sldMkLst>
          <pc:docMk/>
          <pc:sldMk cId="3522543958" sldId="289"/>
        </pc:sldMkLst>
      </pc:sldChg>
      <pc:sldChg chg="add">
        <pc:chgData name="Ingrid Marina Solís" userId="S::i.solisg@udd.cl::53284c4f-a148-4df7-8ebb-f6aa73939ae5" providerId="AD" clId="Web-{19CAA13D-3577-763F-DFA4-D4F36EDEB661}" dt="2025-06-16T19:32:39.796" v="16"/>
        <pc:sldMkLst>
          <pc:docMk/>
          <pc:sldMk cId="2537112603" sldId="290"/>
        </pc:sldMkLst>
      </pc:sldChg>
      <pc:sldChg chg="add">
        <pc:chgData name="Ingrid Marina Solís" userId="S::i.solisg@udd.cl::53284c4f-a148-4df7-8ebb-f6aa73939ae5" providerId="AD" clId="Web-{19CAA13D-3577-763F-DFA4-D4F36EDEB661}" dt="2025-06-16T19:32:39.811" v="17"/>
        <pc:sldMkLst>
          <pc:docMk/>
          <pc:sldMk cId="868873359" sldId="291"/>
        </pc:sldMkLst>
      </pc:sldChg>
      <pc:sldChg chg="add">
        <pc:chgData name="Ingrid Marina Solís" userId="S::i.solisg@udd.cl::53284c4f-a148-4df7-8ebb-f6aa73939ae5" providerId="AD" clId="Web-{19CAA13D-3577-763F-DFA4-D4F36EDEB661}" dt="2025-06-16T19:32:39.827" v="18"/>
        <pc:sldMkLst>
          <pc:docMk/>
          <pc:sldMk cId="2849373441" sldId="292"/>
        </pc:sldMkLst>
      </pc:sldChg>
      <pc:sldChg chg="add">
        <pc:chgData name="Ingrid Marina Solís" userId="S::i.solisg@udd.cl::53284c4f-a148-4df7-8ebb-f6aa73939ae5" providerId="AD" clId="Web-{19CAA13D-3577-763F-DFA4-D4F36EDEB661}" dt="2025-06-16T19:32:39.843" v="19"/>
        <pc:sldMkLst>
          <pc:docMk/>
          <pc:sldMk cId="1791500663" sldId="293"/>
        </pc:sldMkLst>
      </pc:sldChg>
      <pc:sldChg chg="add">
        <pc:chgData name="Ingrid Marina Solís" userId="S::i.solisg@udd.cl::53284c4f-a148-4df7-8ebb-f6aa73939ae5" providerId="AD" clId="Web-{19CAA13D-3577-763F-DFA4-D4F36EDEB661}" dt="2025-06-16T19:32:39.874" v="20"/>
        <pc:sldMkLst>
          <pc:docMk/>
          <pc:sldMk cId="2615823581" sldId="294"/>
        </pc:sldMkLst>
      </pc:sldChg>
      <pc:sldChg chg="add">
        <pc:chgData name="Ingrid Marina Solís" userId="S::i.solisg@udd.cl::53284c4f-a148-4df7-8ebb-f6aa73939ae5" providerId="AD" clId="Web-{19CAA13D-3577-763F-DFA4-D4F36EDEB661}" dt="2025-06-16T19:32:39.874" v="21"/>
        <pc:sldMkLst>
          <pc:docMk/>
          <pc:sldMk cId="3783809930" sldId="295"/>
        </pc:sldMkLst>
      </pc:sldChg>
      <pc:sldChg chg="add">
        <pc:chgData name="Ingrid Marina Solís" userId="S::i.solisg@udd.cl::53284c4f-a148-4df7-8ebb-f6aa73939ae5" providerId="AD" clId="Web-{19CAA13D-3577-763F-DFA4-D4F36EDEB661}" dt="2025-06-16T19:32:39.889" v="22"/>
        <pc:sldMkLst>
          <pc:docMk/>
          <pc:sldMk cId="573952963" sldId="296"/>
        </pc:sldMkLst>
      </pc:sldChg>
      <pc:sldChg chg="add">
        <pc:chgData name="Ingrid Marina Solís" userId="S::i.solisg@udd.cl::53284c4f-a148-4df7-8ebb-f6aa73939ae5" providerId="AD" clId="Web-{19CAA13D-3577-763F-DFA4-D4F36EDEB661}" dt="2025-06-16T19:32:39.905" v="23"/>
        <pc:sldMkLst>
          <pc:docMk/>
          <pc:sldMk cId="1217634319" sldId="297"/>
        </pc:sldMkLst>
      </pc:sldChg>
      <pc:sldChg chg="add">
        <pc:chgData name="Ingrid Marina Solís" userId="S::i.solisg@udd.cl::53284c4f-a148-4df7-8ebb-f6aa73939ae5" providerId="AD" clId="Web-{19CAA13D-3577-763F-DFA4-D4F36EDEB661}" dt="2025-06-16T19:32:39.905" v="24"/>
        <pc:sldMkLst>
          <pc:docMk/>
          <pc:sldMk cId="1174701484" sldId="298"/>
        </pc:sldMkLst>
      </pc:sldChg>
      <pc:sldChg chg="add">
        <pc:chgData name="Ingrid Marina Solís" userId="S::i.solisg@udd.cl::53284c4f-a148-4df7-8ebb-f6aa73939ae5" providerId="AD" clId="Web-{19CAA13D-3577-763F-DFA4-D4F36EDEB661}" dt="2025-06-16T19:32:39.921" v="25"/>
        <pc:sldMkLst>
          <pc:docMk/>
          <pc:sldMk cId="4139443839" sldId="299"/>
        </pc:sldMkLst>
      </pc:sldChg>
      <pc:sldChg chg="add">
        <pc:chgData name="Ingrid Marina Solís" userId="S::i.solisg@udd.cl::53284c4f-a148-4df7-8ebb-f6aa73939ae5" providerId="AD" clId="Web-{19CAA13D-3577-763F-DFA4-D4F36EDEB661}" dt="2025-06-16T19:33:42.564" v="26"/>
        <pc:sldMkLst>
          <pc:docMk/>
          <pc:sldMk cId="2793939498" sldId="300"/>
        </pc:sldMkLst>
      </pc:sldChg>
      <pc:sldChg chg="add">
        <pc:chgData name="Ingrid Marina Solís" userId="S::i.solisg@udd.cl::53284c4f-a148-4df7-8ebb-f6aa73939ae5" providerId="AD" clId="Web-{19CAA13D-3577-763F-DFA4-D4F36EDEB661}" dt="2025-06-16T19:33:43.267" v="27"/>
        <pc:sldMkLst>
          <pc:docMk/>
          <pc:sldMk cId="4043530803" sldId="301"/>
        </pc:sldMkLst>
      </pc:sldChg>
      <pc:sldChg chg="add">
        <pc:chgData name="Ingrid Marina Solís" userId="S::i.solisg@udd.cl::53284c4f-a148-4df7-8ebb-f6aa73939ae5" providerId="AD" clId="Web-{19CAA13D-3577-763F-DFA4-D4F36EDEB661}" dt="2025-06-16T19:33:43.392" v="28"/>
        <pc:sldMkLst>
          <pc:docMk/>
          <pc:sldMk cId="322941036" sldId="302"/>
        </pc:sldMkLst>
      </pc:sldChg>
      <pc:sldChg chg="add">
        <pc:chgData name="Ingrid Marina Solís" userId="S::i.solisg@udd.cl::53284c4f-a148-4df7-8ebb-f6aa73939ae5" providerId="AD" clId="Web-{19CAA13D-3577-763F-DFA4-D4F36EDEB661}" dt="2025-06-16T19:33:43.486" v="29"/>
        <pc:sldMkLst>
          <pc:docMk/>
          <pc:sldMk cId="4262565678" sldId="303"/>
        </pc:sldMkLst>
      </pc:sldChg>
      <pc:sldChg chg="add">
        <pc:chgData name="Ingrid Marina Solís" userId="S::i.solisg@udd.cl::53284c4f-a148-4df7-8ebb-f6aa73939ae5" providerId="AD" clId="Web-{19CAA13D-3577-763F-DFA4-D4F36EDEB661}" dt="2025-06-16T19:33:43.501" v="30"/>
        <pc:sldMkLst>
          <pc:docMk/>
          <pc:sldMk cId="2524438834" sldId="304"/>
        </pc:sldMkLst>
      </pc:sldChg>
      <pc:sldChg chg="add">
        <pc:chgData name="Ingrid Marina Solís" userId="S::i.solisg@udd.cl::53284c4f-a148-4df7-8ebb-f6aa73939ae5" providerId="AD" clId="Web-{19CAA13D-3577-763F-DFA4-D4F36EDEB661}" dt="2025-06-16T19:33:43.501" v="31"/>
        <pc:sldMkLst>
          <pc:docMk/>
          <pc:sldMk cId="1275527222" sldId="305"/>
        </pc:sldMkLst>
      </pc:sldChg>
      <pc:sldChg chg="add">
        <pc:chgData name="Ingrid Marina Solís" userId="S::i.solisg@udd.cl::53284c4f-a148-4df7-8ebb-f6aa73939ae5" providerId="AD" clId="Web-{19CAA13D-3577-763F-DFA4-D4F36EDEB661}" dt="2025-06-16T19:33:43.532" v="32"/>
        <pc:sldMkLst>
          <pc:docMk/>
          <pc:sldMk cId="2940654252" sldId="306"/>
        </pc:sldMkLst>
      </pc:sldChg>
      <pc:sldChg chg="add">
        <pc:chgData name="Ingrid Marina Solís" userId="S::i.solisg@udd.cl::53284c4f-a148-4df7-8ebb-f6aa73939ae5" providerId="AD" clId="Web-{19CAA13D-3577-763F-DFA4-D4F36EDEB661}" dt="2025-06-16T19:33:43.548" v="33"/>
        <pc:sldMkLst>
          <pc:docMk/>
          <pc:sldMk cId="1346441458" sldId="307"/>
        </pc:sldMkLst>
      </pc:sldChg>
      <pc:sldChg chg="add">
        <pc:chgData name="Ingrid Marina Solís" userId="S::i.solisg@udd.cl::53284c4f-a148-4df7-8ebb-f6aa73939ae5" providerId="AD" clId="Web-{19CAA13D-3577-763F-DFA4-D4F36EDEB661}" dt="2025-06-16T19:33:43.658" v="34"/>
        <pc:sldMkLst>
          <pc:docMk/>
          <pc:sldMk cId="1622125013" sldId="308"/>
        </pc:sldMkLst>
      </pc:sldChg>
      <pc:sldChg chg="add">
        <pc:chgData name="Ingrid Marina Solís" userId="S::i.solisg@udd.cl::53284c4f-a148-4df7-8ebb-f6aa73939ae5" providerId="AD" clId="Web-{19CAA13D-3577-763F-DFA4-D4F36EDEB661}" dt="2025-06-16T19:33:43.673" v="35"/>
        <pc:sldMkLst>
          <pc:docMk/>
          <pc:sldMk cId="7290354" sldId="309"/>
        </pc:sldMkLst>
      </pc:sldChg>
      <pc:sldChg chg="add">
        <pc:chgData name="Ingrid Marina Solís" userId="S::i.solisg@udd.cl::53284c4f-a148-4df7-8ebb-f6aa73939ae5" providerId="AD" clId="Web-{19CAA13D-3577-763F-DFA4-D4F36EDEB661}" dt="2025-06-16T19:33:43.798" v="36"/>
        <pc:sldMkLst>
          <pc:docMk/>
          <pc:sldMk cId="2418925774" sldId="310"/>
        </pc:sldMkLst>
      </pc:sldChg>
      <pc:sldChg chg="add">
        <pc:chgData name="Ingrid Marina Solís" userId="S::i.solisg@udd.cl::53284c4f-a148-4df7-8ebb-f6aa73939ae5" providerId="AD" clId="Web-{19CAA13D-3577-763F-DFA4-D4F36EDEB661}" dt="2025-06-16T19:33:43.814" v="37"/>
        <pc:sldMkLst>
          <pc:docMk/>
          <pc:sldMk cId="2166919125" sldId="311"/>
        </pc:sldMkLst>
      </pc:sldChg>
      <pc:sldChg chg="add">
        <pc:chgData name="Ingrid Marina Solís" userId="S::i.solisg@udd.cl::53284c4f-a148-4df7-8ebb-f6aa73939ae5" providerId="AD" clId="Web-{19CAA13D-3577-763F-DFA4-D4F36EDEB661}" dt="2025-06-16T19:33:43.829" v="38"/>
        <pc:sldMkLst>
          <pc:docMk/>
          <pc:sldMk cId="298979746" sldId="312"/>
        </pc:sldMkLst>
      </pc:sldChg>
      <pc:sldChg chg="add">
        <pc:chgData name="Ingrid Marina Solís" userId="S::i.solisg@udd.cl::53284c4f-a148-4df7-8ebb-f6aa73939ae5" providerId="AD" clId="Web-{19CAA13D-3577-763F-DFA4-D4F36EDEB661}" dt="2025-06-16T19:33:43.861" v="39"/>
        <pc:sldMkLst>
          <pc:docMk/>
          <pc:sldMk cId="1335970752" sldId="313"/>
        </pc:sldMkLst>
      </pc:sldChg>
      <pc:sldChg chg="add">
        <pc:chgData name="Ingrid Marina Solís" userId="S::i.solisg@udd.cl::53284c4f-a148-4df7-8ebb-f6aa73939ae5" providerId="AD" clId="Web-{19CAA13D-3577-763F-DFA4-D4F36EDEB661}" dt="2025-06-16T19:33:43.986" v="40"/>
        <pc:sldMkLst>
          <pc:docMk/>
          <pc:sldMk cId="4105051364" sldId="314"/>
        </pc:sldMkLst>
      </pc:sldChg>
      <pc:sldChg chg="add">
        <pc:chgData name="Ingrid Marina Solís" userId="S::i.solisg@udd.cl::53284c4f-a148-4df7-8ebb-f6aa73939ae5" providerId="AD" clId="Web-{19CAA13D-3577-763F-DFA4-D4F36EDEB661}" dt="2025-06-16T19:33:44.001" v="41"/>
        <pc:sldMkLst>
          <pc:docMk/>
          <pc:sldMk cId="252680038" sldId="315"/>
        </pc:sldMkLst>
      </pc:sldChg>
      <pc:sldChg chg="add">
        <pc:chgData name="Ingrid Marina Solís" userId="S::i.solisg@udd.cl::53284c4f-a148-4df7-8ebb-f6aa73939ae5" providerId="AD" clId="Web-{19CAA13D-3577-763F-DFA4-D4F36EDEB661}" dt="2025-06-16T19:33:44.111" v="42"/>
        <pc:sldMkLst>
          <pc:docMk/>
          <pc:sldMk cId="748685452" sldId="316"/>
        </pc:sldMkLst>
      </pc:sldChg>
      <pc:sldChg chg="add">
        <pc:chgData name="Ingrid Marina Solís" userId="S::i.solisg@udd.cl::53284c4f-a148-4df7-8ebb-f6aa73939ae5" providerId="AD" clId="Web-{19CAA13D-3577-763F-DFA4-D4F36EDEB661}" dt="2025-06-16T19:33:44.126" v="43"/>
        <pc:sldMkLst>
          <pc:docMk/>
          <pc:sldMk cId="4211295993" sldId="317"/>
        </pc:sldMkLst>
      </pc:sldChg>
      <pc:sldChg chg="add">
        <pc:chgData name="Ingrid Marina Solís" userId="S::i.solisg@udd.cl::53284c4f-a148-4df7-8ebb-f6aa73939ae5" providerId="AD" clId="Web-{19CAA13D-3577-763F-DFA4-D4F36EDEB661}" dt="2025-06-16T19:33:44.236" v="44"/>
        <pc:sldMkLst>
          <pc:docMk/>
          <pc:sldMk cId="2236586600" sldId="318"/>
        </pc:sldMkLst>
      </pc:sldChg>
      <pc:sldChg chg="add">
        <pc:chgData name="Ingrid Marina Solís" userId="S::i.solisg@udd.cl::53284c4f-a148-4df7-8ebb-f6aa73939ae5" providerId="AD" clId="Web-{19CAA13D-3577-763F-DFA4-D4F36EDEB661}" dt="2025-06-16T19:33:44.236" v="45"/>
        <pc:sldMkLst>
          <pc:docMk/>
          <pc:sldMk cId="795847968" sldId="319"/>
        </pc:sldMkLst>
      </pc:sldChg>
      <pc:sldChg chg="add">
        <pc:chgData name="Ingrid Marina Solís" userId="S::i.solisg@udd.cl::53284c4f-a148-4df7-8ebb-f6aa73939ae5" providerId="AD" clId="Web-{19CAA13D-3577-763F-DFA4-D4F36EDEB661}" dt="2025-06-16T19:33:44.251" v="46"/>
        <pc:sldMkLst>
          <pc:docMk/>
          <pc:sldMk cId="2683857838" sldId="320"/>
        </pc:sldMkLst>
      </pc:sldChg>
      <pc:sldChg chg="add">
        <pc:chgData name="Ingrid Marina Solís" userId="S::i.solisg@udd.cl::53284c4f-a148-4df7-8ebb-f6aa73939ae5" providerId="AD" clId="Web-{19CAA13D-3577-763F-DFA4-D4F36EDEB661}" dt="2025-06-16T19:33:44.361" v="47"/>
        <pc:sldMkLst>
          <pc:docMk/>
          <pc:sldMk cId="3824521005" sldId="321"/>
        </pc:sldMkLst>
      </pc:sldChg>
      <pc:sldChg chg="add">
        <pc:chgData name="Ingrid Marina Solís" userId="S::i.solisg@udd.cl::53284c4f-a148-4df7-8ebb-f6aa73939ae5" providerId="AD" clId="Web-{19CAA13D-3577-763F-DFA4-D4F36EDEB661}" dt="2025-06-16T19:33:44.361" v="48"/>
        <pc:sldMkLst>
          <pc:docMk/>
          <pc:sldMk cId="878266157" sldId="322"/>
        </pc:sldMkLst>
      </pc:sldChg>
      <pc:sldChg chg="add">
        <pc:chgData name="Ingrid Marina Solís" userId="S::i.solisg@udd.cl::53284c4f-a148-4df7-8ebb-f6aa73939ae5" providerId="AD" clId="Web-{19CAA13D-3577-763F-DFA4-D4F36EDEB661}" dt="2025-06-16T19:33:44.376" v="49"/>
        <pc:sldMkLst>
          <pc:docMk/>
          <pc:sldMk cId="4005202744" sldId="323"/>
        </pc:sldMkLst>
      </pc:sldChg>
      <pc:sldChg chg="add">
        <pc:chgData name="Ingrid Marina Solís" userId="S::i.solisg@udd.cl::53284c4f-a148-4df7-8ebb-f6aa73939ae5" providerId="AD" clId="Web-{19CAA13D-3577-763F-DFA4-D4F36EDEB661}" dt="2025-06-16T19:33:44.392" v="50"/>
        <pc:sldMkLst>
          <pc:docMk/>
          <pc:sldMk cId="3751226629" sldId="324"/>
        </pc:sldMkLst>
      </pc:sldChg>
      <pc:sldChg chg="add">
        <pc:chgData name="Ingrid Marina Solís" userId="S::i.solisg@udd.cl::53284c4f-a148-4df7-8ebb-f6aa73939ae5" providerId="AD" clId="Web-{19CAA13D-3577-763F-DFA4-D4F36EDEB661}" dt="2025-06-16T19:33:44.501" v="51"/>
        <pc:sldMkLst>
          <pc:docMk/>
          <pc:sldMk cId="1138823189" sldId="325"/>
        </pc:sldMkLst>
      </pc:sldChg>
      <pc:sldChg chg="add">
        <pc:chgData name="Ingrid Marina Solís" userId="S::i.solisg@udd.cl::53284c4f-a148-4df7-8ebb-f6aa73939ae5" providerId="AD" clId="Web-{19CAA13D-3577-763F-DFA4-D4F36EDEB661}" dt="2025-06-16T19:33:44.517" v="52"/>
        <pc:sldMkLst>
          <pc:docMk/>
          <pc:sldMk cId="961401669" sldId="326"/>
        </pc:sldMkLst>
      </pc:sldChg>
      <pc:sldChg chg="add">
        <pc:chgData name="Ingrid Marina Solís" userId="S::i.solisg@udd.cl::53284c4f-a148-4df7-8ebb-f6aa73939ae5" providerId="AD" clId="Web-{19CAA13D-3577-763F-DFA4-D4F36EDEB661}" dt="2025-06-16T19:33:44.533" v="53"/>
        <pc:sldMkLst>
          <pc:docMk/>
          <pc:sldMk cId="118697223" sldId="327"/>
        </pc:sldMkLst>
      </pc:sldChg>
      <pc:sldChg chg="add">
        <pc:chgData name="Ingrid Marina Solís" userId="S::i.solisg@udd.cl::53284c4f-a148-4df7-8ebb-f6aa73939ae5" providerId="AD" clId="Web-{19CAA13D-3577-763F-DFA4-D4F36EDEB661}" dt="2025-06-16T19:33:44.548" v="54"/>
        <pc:sldMkLst>
          <pc:docMk/>
          <pc:sldMk cId="4228083073" sldId="328"/>
        </pc:sldMkLst>
      </pc:sldChg>
      <pc:sldChg chg="add">
        <pc:chgData name="Ingrid Marina Solís" userId="S::i.solisg@udd.cl::53284c4f-a148-4df7-8ebb-f6aa73939ae5" providerId="AD" clId="Web-{19CAA13D-3577-763F-DFA4-D4F36EDEB661}" dt="2025-06-16T19:33:44.673" v="55"/>
        <pc:sldMkLst>
          <pc:docMk/>
          <pc:sldMk cId="1075439183" sldId="329"/>
        </pc:sldMkLst>
      </pc:sldChg>
      <pc:sldChg chg="add">
        <pc:chgData name="Ingrid Marina Solís" userId="S::i.solisg@udd.cl::53284c4f-a148-4df7-8ebb-f6aa73939ae5" providerId="AD" clId="Web-{19CAA13D-3577-763F-DFA4-D4F36EDEB661}" dt="2025-06-16T19:33:44.783" v="56"/>
        <pc:sldMkLst>
          <pc:docMk/>
          <pc:sldMk cId="4046610826" sldId="330"/>
        </pc:sldMkLst>
      </pc:sldChg>
      <pc:sldChg chg="add">
        <pc:chgData name="Ingrid Marina Solís" userId="S::i.solisg@udd.cl::53284c4f-a148-4df7-8ebb-f6aa73939ae5" providerId="AD" clId="Web-{19CAA13D-3577-763F-DFA4-D4F36EDEB661}" dt="2025-06-16T19:33:44.798" v="57"/>
        <pc:sldMkLst>
          <pc:docMk/>
          <pc:sldMk cId="3262591262" sldId="331"/>
        </pc:sldMkLst>
      </pc:sldChg>
      <pc:sldChg chg="add">
        <pc:chgData name="Ingrid Marina Solís" userId="S::i.solisg@udd.cl::53284c4f-a148-4df7-8ebb-f6aa73939ae5" providerId="AD" clId="Web-{19CAA13D-3577-763F-DFA4-D4F36EDEB661}" dt="2025-06-16T19:33:44.892" v="58"/>
        <pc:sldMkLst>
          <pc:docMk/>
          <pc:sldMk cId="3125730667" sldId="332"/>
        </pc:sldMkLst>
      </pc:sldChg>
      <pc:sldChg chg="add">
        <pc:chgData name="Ingrid Marina Solís" userId="S::i.solisg@udd.cl::53284c4f-a148-4df7-8ebb-f6aa73939ae5" providerId="AD" clId="Web-{19CAA13D-3577-763F-DFA4-D4F36EDEB661}" dt="2025-06-16T19:33:44.908" v="59"/>
        <pc:sldMkLst>
          <pc:docMk/>
          <pc:sldMk cId="1145959002" sldId="333"/>
        </pc:sldMkLst>
      </pc:sldChg>
      <pc:sldChg chg="add">
        <pc:chgData name="Ingrid Marina Solís" userId="S::i.solisg@udd.cl::53284c4f-a148-4df7-8ebb-f6aa73939ae5" providerId="AD" clId="Web-{19CAA13D-3577-763F-DFA4-D4F36EDEB661}" dt="2025-06-16T19:33:44.908" v="60"/>
        <pc:sldMkLst>
          <pc:docMk/>
          <pc:sldMk cId="134393930" sldId="334"/>
        </pc:sldMkLst>
      </pc:sldChg>
      <pc:sldChg chg="add">
        <pc:chgData name="Ingrid Marina Solís" userId="S::i.solisg@udd.cl::53284c4f-a148-4df7-8ebb-f6aa73939ae5" providerId="AD" clId="Web-{19CAA13D-3577-763F-DFA4-D4F36EDEB661}" dt="2025-06-16T19:33:44.923" v="61"/>
        <pc:sldMkLst>
          <pc:docMk/>
          <pc:sldMk cId="3352766854" sldId="335"/>
        </pc:sldMkLst>
      </pc:sldChg>
      <pc:sldChg chg="add">
        <pc:chgData name="Ingrid Marina Solís" userId="S::i.solisg@udd.cl::53284c4f-a148-4df7-8ebb-f6aa73939ae5" providerId="AD" clId="Web-{19CAA13D-3577-763F-DFA4-D4F36EDEB661}" dt="2025-06-16T19:33:44.939" v="62"/>
        <pc:sldMkLst>
          <pc:docMk/>
          <pc:sldMk cId="1574912762" sldId="336"/>
        </pc:sldMkLst>
      </pc:sldChg>
      <pc:sldChg chg="add">
        <pc:chgData name="Ingrid Marina Solís" userId="S::i.solisg@udd.cl::53284c4f-a148-4df7-8ebb-f6aa73939ae5" providerId="AD" clId="Web-{19CAA13D-3577-763F-DFA4-D4F36EDEB661}" dt="2025-06-16T19:33:44.954" v="63"/>
        <pc:sldMkLst>
          <pc:docMk/>
          <pc:sldMk cId="4140362540" sldId="337"/>
        </pc:sldMkLst>
      </pc:sldChg>
      <pc:sldChg chg="add">
        <pc:chgData name="Ingrid Marina Solís" userId="S::i.solisg@udd.cl::53284c4f-a148-4df7-8ebb-f6aa73939ae5" providerId="AD" clId="Web-{19CAA13D-3577-763F-DFA4-D4F36EDEB661}" dt="2025-06-16T19:33:45.048" v="64"/>
        <pc:sldMkLst>
          <pc:docMk/>
          <pc:sldMk cId="350107801" sldId="338"/>
        </pc:sldMkLst>
      </pc:sldChg>
      <pc:sldChg chg="add">
        <pc:chgData name="Ingrid Marina Solís" userId="S::i.solisg@udd.cl::53284c4f-a148-4df7-8ebb-f6aa73939ae5" providerId="AD" clId="Web-{19CAA13D-3577-763F-DFA4-D4F36EDEB661}" dt="2025-06-16T19:33:45.064" v="65"/>
        <pc:sldMkLst>
          <pc:docMk/>
          <pc:sldMk cId="2093998830" sldId="339"/>
        </pc:sldMkLst>
      </pc:sldChg>
      <pc:sldChg chg="add">
        <pc:chgData name="Ingrid Marina Solís" userId="S::i.solisg@udd.cl::53284c4f-a148-4df7-8ebb-f6aa73939ae5" providerId="AD" clId="Web-{19CAA13D-3577-763F-DFA4-D4F36EDEB661}" dt="2025-06-16T19:33:45.079" v="66"/>
        <pc:sldMkLst>
          <pc:docMk/>
          <pc:sldMk cId="633792936" sldId="340"/>
        </pc:sldMkLst>
      </pc:sldChg>
      <pc:sldChg chg="add">
        <pc:chgData name="Ingrid Marina Solís" userId="S::i.solisg@udd.cl::53284c4f-a148-4df7-8ebb-f6aa73939ae5" providerId="AD" clId="Web-{19CAA13D-3577-763F-DFA4-D4F36EDEB661}" dt="2025-06-16T19:33:45.095" v="67"/>
        <pc:sldMkLst>
          <pc:docMk/>
          <pc:sldMk cId="2593730765" sldId="341"/>
        </pc:sldMkLst>
      </pc:sldChg>
      <pc:sldChg chg="add">
        <pc:chgData name="Ingrid Marina Solís" userId="S::i.solisg@udd.cl::53284c4f-a148-4df7-8ebb-f6aa73939ae5" providerId="AD" clId="Web-{19CAA13D-3577-763F-DFA4-D4F36EDEB661}" dt="2025-06-16T19:33:45.111" v="68"/>
        <pc:sldMkLst>
          <pc:docMk/>
          <pc:sldMk cId="2785866990" sldId="342"/>
        </pc:sldMkLst>
      </pc:sldChg>
      <pc:sldChg chg="add">
        <pc:chgData name="Ingrid Marina Solís" userId="S::i.solisg@udd.cl::53284c4f-a148-4df7-8ebb-f6aa73939ae5" providerId="AD" clId="Web-{19CAA13D-3577-763F-DFA4-D4F36EDEB661}" dt="2025-06-16T19:33:45.126" v="69"/>
        <pc:sldMkLst>
          <pc:docMk/>
          <pc:sldMk cId="3242266155" sldId="343"/>
        </pc:sldMkLst>
      </pc:sldChg>
      <pc:sldChg chg="add">
        <pc:chgData name="Ingrid Marina Solís" userId="S::i.solisg@udd.cl::53284c4f-a148-4df7-8ebb-f6aa73939ae5" providerId="AD" clId="Web-{19CAA13D-3577-763F-DFA4-D4F36EDEB661}" dt="2025-06-16T19:33:45.142" v="70"/>
        <pc:sldMkLst>
          <pc:docMk/>
          <pc:sldMk cId="2808427738" sldId="344"/>
        </pc:sldMkLst>
      </pc:sldChg>
      <pc:sldChg chg="add">
        <pc:chgData name="Ingrid Marina Solís" userId="S::i.solisg@udd.cl::53284c4f-a148-4df7-8ebb-f6aa73939ae5" providerId="AD" clId="Web-{19CAA13D-3577-763F-DFA4-D4F36EDEB661}" dt="2025-06-16T19:33:45.158" v="71"/>
        <pc:sldMkLst>
          <pc:docMk/>
          <pc:sldMk cId="3691473698" sldId="345"/>
        </pc:sldMkLst>
      </pc:sldChg>
      <pc:sldChg chg="add">
        <pc:chgData name="Ingrid Marina Solís" userId="S::i.solisg@udd.cl::53284c4f-a148-4df7-8ebb-f6aa73939ae5" providerId="AD" clId="Web-{19CAA13D-3577-763F-DFA4-D4F36EDEB661}" dt="2025-06-16T19:33:45.173" v="72"/>
        <pc:sldMkLst>
          <pc:docMk/>
          <pc:sldMk cId="4291017984" sldId="346"/>
        </pc:sldMkLst>
      </pc:sldChg>
      <pc:sldChg chg="modSp add">
        <pc:chgData name="Ingrid Marina Solís" userId="S::i.solisg@udd.cl::53284c4f-a148-4df7-8ebb-f6aa73939ae5" providerId="AD" clId="Web-{19CAA13D-3577-763F-DFA4-D4F36EDEB661}" dt="2025-06-16T19:35:07.583" v="75" actId="20577"/>
        <pc:sldMkLst>
          <pc:docMk/>
          <pc:sldMk cId="4014300943" sldId="347"/>
        </pc:sldMkLst>
      </pc:sldChg>
      <pc:sldChg chg="delSp modSp add">
        <pc:chgData name="Ingrid Marina Solís" userId="S::i.solisg@udd.cl::53284c4f-a148-4df7-8ebb-f6aa73939ae5" providerId="AD" clId="Web-{19CAA13D-3577-763F-DFA4-D4F36EDEB661}" dt="2025-06-16T19:36:45.977" v="94"/>
        <pc:sldMkLst>
          <pc:docMk/>
          <pc:sldMk cId="202952193" sldId="348"/>
        </pc:sldMkLst>
      </pc:sldChg>
      <pc:sldChg chg="add">
        <pc:chgData name="Ingrid Marina Solís" userId="S::i.solisg@udd.cl::53284c4f-a148-4df7-8ebb-f6aa73939ae5" providerId="AD" clId="Web-{19CAA13D-3577-763F-DFA4-D4F36EDEB661}" dt="2025-06-16T19:37:41.151" v="95"/>
        <pc:sldMkLst>
          <pc:docMk/>
          <pc:sldMk cId="2547269576" sldId="349"/>
        </pc:sldMkLst>
      </pc:sldChg>
      <pc:sldChg chg="add">
        <pc:chgData name="Ingrid Marina Solís" userId="S::i.solisg@udd.cl::53284c4f-a148-4df7-8ebb-f6aa73939ae5" providerId="AD" clId="Web-{19CAA13D-3577-763F-DFA4-D4F36EDEB661}" dt="2025-06-16T19:37:41.166" v="96"/>
        <pc:sldMkLst>
          <pc:docMk/>
          <pc:sldMk cId="156331977" sldId="350"/>
        </pc:sldMkLst>
      </pc:sldChg>
      <pc:sldChg chg="add">
        <pc:chgData name="Ingrid Marina Solís" userId="S::i.solisg@udd.cl::53284c4f-a148-4df7-8ebb-f6aa73939ae5" providerId="AD" clId="Web-{19CAA13D-3577-763F-DFA4-D4F36EDEB661}" dt="2025-06-16T19:37:41.198" v="97"/>
        <pc:sldMkLst>
          <pc:docMk/>
          <pc:sldMk cId="717496511" sldId="351"/>
        </pc:sldMkLst>
      </pc:sldChg>
      <pc:sldChg chg="add">
        <pc:chgData name="Ingrid Marina Solís" userId="S::i.solisg@udd.cl::53284c4f-a148-4df7-8ebb-f6aa73939ae5" providerId="AD" clId="Web-{19CAA13D-3577-763F-DFA4-D4F36EDEB661}" dt="2025-06-16T19:37:41.214" v="98"/>
        <pc:sldMkLst>
          <pc:docMk/>
          <pc:sldMk cId="1761589892" sldId="352"/>
        </pc:sldMkLst>
      </pc:sldChg>
      <pc:sldChg chg="add">
        <pc:chgData name="Ingrid Marina Solís" userId="S::i.solisg@udd.cl::53284c4f-a148-4df7-8ebb-f6aa73939ae5" providerId="AD" clId="Web-{19CAA13D-3577-763F-DFA4-D4F36EDEB661}" dt="2025-06-16T19:37:41.229" v="99"/>
        <pc:sldMkLst>
          <pc:docMk/>
          <pc:sldMk cId="4275132375" sldId="3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20-08-2025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64A77-CAD8-40DA-9B71-5826404044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30B757F-F580-7184-F13B-BF95A8F030B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D1CC04B-D021-6169-CC13-22193F3DB0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EB3336F-C7F4-EA3A-A207-4945D1C43CF5}"/>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163918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A81F3-8740-6184-43ED-B660F12B65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DBE339-56B9-A457-468B-FDC7D2C5630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6485BE3-4366-06FA-385C-4606C73B33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265972C-9DA1-A20E-CB70-05DB6025DE73}"/>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1761754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A8F1F-5E5C-6351-0CF9-43D75B073D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E07CF2-3955-8ABF-EC21-DFD043538FF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F182C6-45EF-FC59-8172-FD624727CC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268C79C-5AEE-0F6B-13CD-821F378B9A76}"/>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410572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33CB0-D49E-4DBC-660D-D765B027AF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1CB1DB-1B1D-C3BB-0FE6-40D4981598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93C298-4AA8-292B-0F7A-60A64CDD7C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36ABA41-E259-EF73-C50F-AB49B71AD0F1}"/>
              </a:ext>
            </a:extLst>
          </p:cNvPr>
          <p:cNvSpPr>
            <a:spLocks noGrp="1"/>
          </p:cNvSpPr>
          <p:nvPr>
            <p:ph type="sldNum" sz="quarter" idx="5"/>
          </p:nvPr>
        </p:nvSpPr>
        <p:spPr/>
        <p:txBody>
          <a:bodyPr/>
          <a:lstStyle/>
          <a:p>
            <a:fld id="{8F495BB2-3EDF-4379-93C8-3C61C67F9C7B}" type="slidenum">
              <a:rPr lang="es-CL" smtClean="0"/>
              <a:t>15</a:t>
            </a:fld>
            <a:endParaRPr lang="es-CL"/>
          </a:p>
        </p:txBody>
      </p:sp>
    </p:spTree>
    <p:extLst>
      <p:ext uri="{BB962C8B-B14F-4D97-AF65-F5344CB8AC3E}">
        <p14:creationId xmlns:p14="http://schemas.microsoft.com/office/powerpoint/2010/main" val="1995644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3BB4F-1320-3BB6-7403-10745DEDDC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921F80-202A-521D-61A6-2C613574CF5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0552E2-11D5-B296-EF14-0C69D0DD72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92E9BEC-07F6-7821-CD7A-2B7419BD7894}"/>
              </a:ext>
            </a:extLst>
          </p:cNvPr>
          <p:cNvSpPr>
            <a:spLocks noGrp="1"/>
          </p:cNvSpPr>
          <p:nvPr>
            <p:ph type="sldNum" sz="quarter" idx="5"/>
          </p:nvPr>
        </p:nvSpPr>
        <p:spPr/>
        <p:txBody>
          <a:bodyPr/>
          <a:lstStyle/>
          <a:p>
            <a:fld id="{8F495BB2-3EDF-4379-93C8-3C61C67F9C7B}" type="slidenum">
              <a:rPr lang="es-CL" smtClean="0"/>
              <a:t>16</a:t>
            </a:fld>
            <a:endParaRPr lang="es-CL"/>
          </a:p>
        </p:txBody>
      </p:sp>
    </p:spTree>
    <p:extLst>
      <p:ext uri="{BB962C8B-B14F-4D97-AF65-F5344CB8AC3E}">
        <p14:creationId xmlns:p14="http://schemas.microsoft.com/office/powerpoint/2010/main" val="1769983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3115-3931-AED3-4CA7-481A83350B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C4352B-6317-368E-A00A-3E25D8C8A5D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1A0598-DC3F-7345-FF92-8B00F1FDDE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3D0FEFC-93E0-948F-E66E-00FC835ED129}"/>
              </a:ext>
            </a:extLst>
          </p:cNvPr>
          <p:cNvSpPr>
            <a:spLocks noGrp="1"/>
          </p:cNvSpPr>
          <p:nvPr>
            <p:ph type="sldNum" sz="quarter" idx="5"/>
          </p:nvPr>
        </p:nvSpPr>
        <p:spPr/>
        <p:txBody>
          <a:bodyPr/>
          <a:lstStyle/>
          <a:p>
            <a:fld id="{8F495BB2-3EDF-4379-93C8-3C61C67F9C7B}" type="slidenum">
              <a:rPr lang="es-CL" smtClean="0"/>
              <a:t>17</a:t>
            </a:fld>
            <a:endParaRPr lang="es-CL"/>
          </a:p>
        </p:txBody>
      </p:sp>
    </p:spTree>
    <p:extLst>
      <p:ext uri="{BB962C8B-B14F-4D97-AF65-F5344CB8AC3E}">
        <p14:creationId xmlns:p14="http://schemas.microsoft.com/office/powerpoint/2010/main" val="1851983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11738-1BE0-78B3-74D2-1025699083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280793-182B-2769-214E-FC1B63C0DB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0DDCE94-E7A8-9752-8F36-566C20567D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B792D88-7BFA-5196-98F9-468FAAA70DD2}"/>
              </a:ext>
            </a:extLst>
          </p:cNvPr>
          <p:cNvSpPr>
            <a:spLocks noGrp="1"/>
          </p:cNvSpPr>
          <p:nvPr>
            <p:ph type="sldNum" sz="quarter" idx="5"/>
          </p:nvPr>
        </p:nvSpPr>
        <p:spPr/>
        <p:txBody>
          <a:bodyPr/>
          <a:lstStyle/>
          <a:p>
            <a:fld id="{8F495BB2-3EDF-4379-93C8-3C61C67F9C7B}" type="slidenum">
              <a:rPr lang="es-CL" smtClean="0"/>
              <a:t>19</a:t>
            </a:fld>
            <a:endParaRPr lang="es-CL"/>
          </a:p>
        </p:txBody>
      </p:sp>
    </p:spTree>
    <p:extLst>
      <p:ext uri="{BB962C8B-B14F-4D97-AF65-F5344CB8AC3E}">
        <p14:creationId xmlns:p14="http://schemas.microsoft.com/office/powerpoint/2010/main" val="170680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CFAA-7430-78DE-6E90-9ECD84C73A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2ADF49-7D6C-7431-B21A-CA9BCBC4CA2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F0496F-5523-C645-FD07-410F73D3F1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FF0708B-6024-4BB4-DA16-63D7333289C7}"/>
              </a:ext>
            </a:extLst>
          </p:cNvPr>
          <p:cNvSpPr>
            <a:spLocks noGrp="1"/>
          </p:cNvSpPr>
          <p:nvPr>
            <p:ph type="sldNum" sz="quarter" idx="5"/>
          </p:nvPr>
        </p:nvSpPr>
        <p:spPr/>
        <p:txBody>
          <a:bodyPr/>
          <a:lstStyle/>
          <a:p>
            <a:fld id="{8F495BB2-3EDF-4379-93C8-3C61C67F9C7B}" type="slidenum">
              <a:rPr lang="es-CL" smtClean="0"/>
              <a:t>20</a:t>
            </a:fld>
            <a:endParaRPr lang="es-CL"/>
          </a:p>
        </p:txBody>
      </p:sp>
    </p:spTree>
    <p:extLst>
      <p:ext uri="{BB962C8B-B14F-4D97-AF65-F5344CB8AC3E}">
        <p14:creationId xmlns:p14="http://schemas.microsoft.com/office/powerpoint/2010/main" val="3467231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C55B0-8473-0DB0-76D6-6F18536FC8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B5A7EA3-9F3F-3B95-55D4-1D38F455C4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B996BF-1555-B55E-C33C-4F6C11A34A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E595A67-3C93-707E-104D-5D36E2E8A738}"/>
              </a:ext>
            </a:extLst>
          </p:cNvPr>
          <p:cNvSpPr>
            <a:spLocks noGrp="1"/>
          </p:cNvSpPr>
          <p:nvPr>
            <p:ph type="sldNum" sz="quarter" idx="5"/>
          </p:nvPr>
        </p:nvSpPr>
        <p:spPr/>
        <p:txBody>
          <a:bodyPr/>
          <a:lstStyle/>
          <a:p>
            <a:fld id="{8F495BB2-3EDF-4379-93C8-3C61C67F9C7B}" type="slidenum">
              <a:rPr lang="es-CL" smtClean="0"/>
              <a:t>21</a:t>
            </a:fld>
            <a:endParaRPr lang="es-CL"/>
          </a:p>
        </p:txBody>
      </p:sp>
    </p:spTree>
    <p:extLst>
      <p:ext uri="{BB962C8B-B14F-4D97-AF65-F5344CB8AC3E}">
        <p14:creationId xmlns:p14="http://schemas.microsoft.com/office/powerpoint/2010/main" val="240845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5A6-7F9B-0988-0A2C-32033E2D6B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293637B-87E8-8A76-6A5C-2F9966F9E1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AA159B-60AE-7827-98EF-AB45DDE1F2FA}"/>
              </a:ext>
            </a:extLst>
          </p:cNvPr>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190EAEAC-0327-0A54-A3F8-07CC5E67EDDD}"/>
              </a:ext>
            </a:extLst>
          </p:cNvPr>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10736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201A-752A-3110-9221-6E98E20655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E795EF-2347-8231-B648-705490C2F6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F2E7F1-56F8-7188-7706-97A867432F16}"/>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4042642E-E002-92C5-DF09-37C085216A0F}"/>
              </a:ext>
            </a:extLst>
          </p:cNvPr>
          <p:cNvSpPr>
            <a:spLocks noGrp="1"/>
          </p:cNvSpPr>
          <p:nvPr>
            <p:ph type="sldNum" sz="quarter" idx="5"/>
          </p:nvPr>
        </p:nvSpPr>
        <p:spPr/>
        <p:txBody>
          <a:bodyPr/>
          <a:lstStyle/>
          <a:p>
            <a:fld id="{8F495BB2-3EDF-4379-93C8-3C61C67F9C7B}" type="slidenum">
              <a:rPr lang="es-CL" smtClean="0"/>
              <a:t>4</a:t>
            </a:fld>
            <a:endParaRPr lang="es-CL"/>
          </a:p>
        </p:txBody>
      </p:sp>
    </p:spTree>
    <p:extLst>
      <p:ext uri="{BB962C8B-B14F-4D97-AF65-F5344CB8AC3E}">
        <p14:creationId xmlns:p14="http://schemas.microsoft.com/office/powerpoint/2010/main" val="498611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1869-A44B-E842-11B5-63DC12C2423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B3C1D5-A368-ADCF-5D01-AE95BEFED7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4419C0A-9E49-E4A1-81B2-3A734D8E4B96}"/>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E8B9D3FE-AC5C-7E0E-E50C-3C202D6A9DCB}"/>
              </a:ext>
            </a:extLst>
          </p:cNvPr>
          <p:cNvSpPr>
            <a:spLocks noGrp="1"/>
          </p:cNvSpPr>
          <p:nvPr>
            <p:ph type="sldNum" sz="quarter" idx="5"/>
          </p:nvPr>
        </p:nvSpPr>
        <p:spPr/>
        <p:txBody>
          <a:bodyPr/>
          <a:lstStyle/>
          <a:p>
            <a:fld id="{8F495BB2-3EDF-4379-93C8-3C61C67F9C7B}" type="slidenum">
              <a:rPr lang="es-CL" smtClean="0"/>
              <a:t>5</a:t>
            </a:fld>
            <a:endParaRPr lang="es-CL"/>
          </a:p>
        </p:txBody>
      </p:sp>
    </p:spTree>
    <p:extLst>
      <p:ext uri="{BB962C8B-B14F-4D97-AF65-F5344CB8AC3E}">
        <p14:creationId xmlns:p14="http://schemas.microsoft.com/office/powerpoint/2010/main" val="355202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261E-6F87-F97B-F980-79295EDFD18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905428-6BD8-7C9F-31E3-625009DF826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B89E8A-EF1A-E189-4C3A-26147BE88D75}"/>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E6ACAA29-F4D3-3D4C-4F35-0494C357CA5C}"/>
              </a:ext>
            </a:extLst>
          </p:cNvPr>
          <p:cNvSpPr>
            <a:spLocks noGrp="1"/>
          </p:cNvSpPr>
          <p:nvPr>
            <p:ph type="sldNum" sz="quarter" idx="5"/>
          </p:nvPr>
        </p:nvSpPr>
        <p:spPr/>
        <p:txBody>
          <a:bodyPr/>
          <a:lstStyle/>
          <a:p>
            <a:fld id="{8F495BB2-3EDF-4379-93C8-3C61C67F9C7B}" type="slidenum">
              <a:rPr lang="es-CL" smtClean="0"/>
              <a:t>6</a:t>
            </a:fld>
            <a:endParaRPr lang="es-CL"/>
          </a:p>
        </p:txBody>
      </p:sp>
    </p:spTree>
    <p:extLst>
      <p:ext uri="{BB962C8B-B14F-4D97-AF65-F5344CB8AC3E}">
        <p14:creationId xmlns:p14="http://schemas.microsoft.com/office/powerpoint/2010/main" val="309853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EDC5-1395-4D41-0974-8EAB688985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D4AC514-710D-5559-13DC-2C74D584BA4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B947EAB-CAFF-67ED-2C7F-A4FA6E1E3DF1}"/>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879C2A0A-21F5-31F1-95E4-1B81BF455E90}"/>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601371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29E61-4184-CD14-7ED4-18E19F22C0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971A6C-C973-004C-4B51-A81345E4E74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81AC432-2B6A-E175-2B5D-4F5E4384FFE1}"/>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7CB814B1-B70A-8867-EDD3-1307F0733238}"/>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174698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0884-C260-C8A9-F4F2-F2B8AE98E1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468727-056F-D917-D3DA-F590171412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0D4A1F-E2BC-2F28-E18E-BC548073B26B}"/>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1A4DDA6C-66A8-E862-2D46-F130E312EDCC}"/>
              </a:ext>
            </a:extLst>
          </p:cNvPr>
          <p:cNvSpPr>
            <a:spLocks noGrp="1"/>
          </p:cNvSpPr>
          <p:nvPr>
            <p:ph type="sldNum" sz="quarter" idx="5"/>
          </p:nvPr>
        </p:nvSpPr>
        <p:spPr/>
        <p:txBody>
          <a:bodyPr/>
          <a:lstStyle/>
          <a:p>
            <a:fld id="{8F495BB2-3EDF-4379-93C8-3C61C67F9C7B}" type="slidenum">
              <a:rPr lang="es-CL" smtClean="0"/>
              <a:t>9</a:t>
            </a:fld>
            <a:endParaRPr lang="es-CL"/>
          </a:p>
        </p:txBody>
      </p:sp>
    </p:spTree>
    <p:extLst>
      <p:ext uri="{BB962C8B-B14F-4D97-AF65-F5344CB8AC3E}">
        <p14:creationId xmlns:p14="http://schemas.microsoft.com/office/powerpoint/2010/main" val="220412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33A8-A180-C8BE-A28F-D2AC8B6E2DA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BAD2DB-17A5-DAC7-5CB0-4A72875E0C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D11832F-BF7D-C1EE-E8AF-E1F45DEF70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41C90BC-BD15-591F-F1F7-6E9F646B1122}"/>
              </a:ext>
            </a:extLst>
          </p:cNvPr>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4056185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8/20/2025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s-CL" sz="1400" dirty="0">
                <a:solidFill>
                  <a:srgbClr val="FFFFFF"/>
                </a:solidFill>
              </a:rPr>
              <a:t>Sesión</a:t>
            </a:r>
            <a:r>
              <a:rPr lang="en-US" sz="1400" dirty="0">
                <a:solidFill>
                  <a:srgbClr val="FFFFFF"/>
                </a:solidFill>
              </a:rPr>
              <a:t> 7</a:t>
            </a:r>
            <a:endParaRPr lang="en-US" sz="1422" dirty="0">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a:solidFill>
                  <a:srgbClr val="FFFFFF"/>
                </a:solidFill>
                <a:latin typeface="Montserrat Classic Bold"/>
              </a:rPr>
              <a:t>WWW.IZIED.COM</a:t>
            </a:r>
          </a:p>
        </p:txBody>
      </p:sp>
    </p:spTree>
    <p:extLst>
      <p:ext uri="{BB962C8B-B14F-4D97-AF65-F5344CB8AC3E}">
        <p14:creationId xmlns:p14="http://schemas.microsoft.com/office/powerpoint/2010/main" val="401430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F1850-C74A-FD12-C3B8-8F9206BA283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3E4DE3D-4131-C317-A647-F3B51357A24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A38B07A0-4816-85DA-3AEB-63B1A6662F86}"/>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9EC2FFA2-A083-2499-5C31-1C25738621FC}"/>
              </a:ext>
            </a:extLst>
          </p:cNvPr>
          <p:cNvSpPr txBox="1"/>
          <p:nvPr/>
        </p:nvSpPr>
        <p:spPr>
          <a:xfrm>
            <a:off x="620915" y="2395538"/>
            <a:ext cx="6893576" cy="384721"/>
          </a:xfrm>
          <a:prstGeom prst="rect">
            <a:avLst/>
          </a:prstGeom>
        </p:spPr>
        <p:txBody>
          <a:bodyPr wrap="square" lIns="0" tIns="0" rIns="0" bIns="0" rtlCol="0" anchor="t">
            <a:spAutoFit/>
          </a:bodyPr>
          <a:lstStyle/>
          <a:p>
            <a:pPr>
              <a:lnSpc>
                <a:spcPts val="3000"/>
              </a:lnSpc>
            </a:pPr>
            <a:r>
              <a:rPr lang="en-US" sz="3000" b="1" dirty="0" err="1">
                <a:solidFill>
                  <a:srgbClr val="FFFFFF"/>
                </a:solidFill>
                <a:latin typeface="+mj-lt"/>
              </a:rPr>
              <a:t>Interactividad</a:t>
            </a:r>
            <a:r>
              <a:rPr lang="en-US" sz="3000" b="1" dirty="0">
                <a:solidFill>
                  <a:srgbClr val="FFFFFF"/>
                </a:solidFill>
                <a:latin typeface="+mj-lt"/>
              </a:rPr>
              <a:t> entre </a:t>
            </a:r>
            <a:r>
              <a:rPr lang="en-US" sz="3000" b="1" dirty="0" err="1">
                <a:solidFill>
                  <a:srgbClr val="FFFFFF"/>
                </a:solidFill>
                <a:latin typeface="+mj-lt"/>
              </a:rPr>
              <a:t>objetos</a:t>
            </a:r>
            <a:r>
              <a:rPr lang="en-US" sz="3000" b="1" dirty="0">
                <a:solidFill>
                  <a:srgbClr val="FFFFFF"/>
                </a:solidFill>
                <a:latin typeface="+mj-lt"/>
              </a:rPr>
              <a:t> </a:t>
            </a:r>
            <a:r>
              <a:rPr lang="en-US" sz="3000" b="1" dirty="0" err="1">
                <a:solidFill>
                  <a:srgbClr val="FFFFFF"/>
                </a:solidFill>
                <a:latin typeface="+mj-lt"/>
              </a:rPr>
              <a:t>visuales</a:t>
            </a:r>
            <a:r>
              <a:rPr lang="en-US" sz="3000" b="1" dirty="0">
                <a:solidFill>
                  <a:srgbClr val="FFFFFF"/>
                </a:solidFill>
                <a:latin typeface="+mj-lt"/>
              </a:rPr>
              <a:t>.</a:t>
            </a:r>
            <a:endParaRPr lang="es-ES" dirty="0"/>
          </a:p>
        </p:txBody>
      </p:sp>
      <p:pic>
        <p:nvPicPr>
          <p:cNvPr id="8" name="Picture 4">
            <a:extLst>
              <a:ext uri="{FF2B5EF4-FFF2-40B4-BE49-F238E27FC236}">
                <a16:creationId xmlns:a16="http://schemas.microsoft.com/office/drawing/2014/main" id="{36D616B4-4919-1447-6B9C-873A3F1B04D8}"/>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7BD43DDC-2CD9-32B7-D048-A207676878F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8CB08A18-FE4E-46AB-52C3-1233BD5B40FE}"/>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137019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AFD7B-1F91-E0D1-7146-A16BE80AAB5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D31ADCB-8A1C-8D58-9B87-34D2173730DA}"/>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Interactividad</a:t>
            </a:r>
            <a:r>
              <a:rPr lang="en-US" sz="1900" b="1" dirty="0">
                <a:solidFill>
                  <a:srgbClr val="1F3B72"/>
                </a:solidFill>
                <a:latin typeface="Roboto Slab"/>
                <a:ea typeface="Roboto Slab"/>
                <a:cs typeface="Roboto Slab"/>
              </a:rPr>
              <a:t> entre </a:t>
            </a:r>
            <a:r>
              <a:rPr lang="en-US" sz="1900" b="1" dirty="0" err="1">
                <a:solidFill>
                  <a:srgbClr val="1F3B72"/>
                </a:solidFill>
                <a:latin typeface="Roboto Slab"/>
                <a:ea typeface="Roboto Slab"/>
                <a:cs typeface="Roboto Slab"/>
              </a:rPr>
              <a:t>objetos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visuales</a:t>
            </a:r>
            <a:r>
              <a:rPr lang="en-US" sz="1900" b="1" dirty="0">
                <a:solidFill>
                  <a:srgbClr val="1F3B72"/>
                </a:solidFill>
                <a:latin typeface="Roboto Slab"/>
                <a:ea typeface="Roboto Slab"/>
                <a:cs typeface="Roboto Slab"/>
              </a:rPr>
              <a:t>.</a:t>
            </a:r>
            <a:endParaRPr lang="es-ES" dirty="0"/>
          </a:p>
        </p:txBody>
      </p:sp>
      <p:grpSp>
        <p:nvGrpSpPr>
          <p:cNvPr id="7" name="Group 7">
            <a:extLst>
              <a:ext uri="{FF2B5EF4-FFF2-40B4-BE49-F238E27FC236}">
                <a16:creationId xmlns:a16="http://schemas.microsoft.com/office/drawing/2014/main" id="{67D0EFE3-DE2A-049E-DF04-4372277F47F3}"/>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53C7056D-0F03-F538-D389-204E9098D0B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34DA8F8-121E-FC55-032F-E731D2F32A59}"/>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30FA1217-0379-8DF7-69D1-D122D8B9694C}"/>
              </a:ext>
            </a:extLst>
          </p:cNvPr>
          <p:cNvSpPr txBox="1"/>
          <p:nvPr/>
        </p:nvSpPr>
        <p:spPr>
          <a:xfrm>
            <a:off x="593651" y="1444255"/>
            <a:ext cx="7625316"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¿Qué es la interactividad en </a:t>
            </a:r>
            <a:r>
              <a:rPr lang="es-ES" sz="1200" b="1" dirty="0" err="1"/>
              <a:t>Power</a:t>
            </a:r>
            <a:r>
              <a:rPr lang="es-ES" sz="1200" b="1" dirty="0"/>
              <a:t> BI?</a:t>
            </a:r>
            <a:endParaRPr lang="es-ES" sz="1200" b="1" dirty="0">
              <a:ea typeface="Roboto"/>
              <a:cs typeface="Roboto"/>
            </a:endParaRPr>
          </a:p>
          <a:p>
            <a:r>
              <a:rPr lang="es-ES" sz="1200" dirty="0">
                <a:ea typeface="+mn-lt"/>
                <a:cs typeface="+mn-lt"/>
              </a:rPr>
              <a:t>La </a:t>
            </a:r>
            <a:r>
              <a:rPr lang="es-ES" sz="1200" b="1" dirty="0">
                <a:ea typeface="+mn-lt"/>
                <a:cs typeface="+mn-lt"/>
              </a:rPr>
              <a:t>interactividad entre objetos visuales</a:t>
            </a:r>
            <a:r>
              <a:rPr lang="es-ES" sz="1200" dirty="0">
                <a:ea typeface="+mn-lt"/>
                <a:cs typeface="+mn-lt"/>
              </a:rPr>
              <a:t> permite que las distintas visualizaciones de una misma página del informe </a:t>
            </a:r>
            <a:r>
              <a:rPr lang="es-ES" sz="1200" b="1" dirty="0">
                <a:ea typeface="+mn-lt"/>
                <a:cs typeface="+mn-lt"/>
              </a:rPr>
              <a:t>respondan dinámicamente</a:t>
            </a:r>
            <a:r>
              <a:rPr lang="es-ES" sz="1200" dirty="0">
                <a:ea typeface="+mn-lt"/>
                <a:cs typeface="+mn-lt"/>
              </a:rPr>
              <a:t> a las acciones del usuario. Cuando un usuario hace clic o selecciona un elemento en una visualización, </a:t>
            </a:r>
            <a:r>
              <a:rPr lang="es-ES" sz="1200" b="1" dirty="0">
                <a:ea typeface="+mn-lt"/>
                <a:cs typeface="+mn-lt"/>
              </a:rPr>
              <a:t>las demás visualizaciones se actualizan automáticamente</a:t>
            </a:r>
            <a:r>
              <a:rPr lang="es-ES" sz="1200" dirty="0">
                <a:ea typeface="+mn-lt"/>
                <a:cs typeface="+mn-lt"/>
              </a:rPr>
              <a:t> para reflejar esa selección.</a:t>
            </a:r>
            <a:endParaRPr lang="es-ES" sz="1200" dirty="0">
              <a:ea typeface="Roboto"/>
              <a:cs typeface="Roboto"/>
            </a:endParaRPr>
          </a:p>
          <a:p>
            <a:r>
              <a:rPr lang="es-ES" sz="1200" dirty="0">
                <a:ea typeface="+mn-lt"/>
                <a:cs typeface="+mn-lt"/>
              </a:rPr>
              <a:t>Esta funcionalidad transforma los informes estáticos en </a:t>
            </a:r>
            <a:r>
              <a:rPr lang="es-ES" sz="1200" b="1" dirty="0">
                <a:ea typeface="+mn-lt"/>
                <a:cs typeface="+mn-lt"/>
              </a:rPr>
              <a:t>herramientas dinámicas de exploración y análisis</a:t>
            </a:r>
            <a:r>
              <a:rPr lang="es-ES" sz="1200" dirty="0">
                <a:ea typeface="+mn-lt"/>
                <a:cs typeface="+mn-lt"/>
              </a:rPr>
              <a:t>, promoviendo descubrimientos y toma de decisiones más informadas.</a:t>
            </a:r>
            <a:endParaRPr lang="es-ES" sz="1200" dirty="0">
              <a:ea typeface="Roboto"/>
              <a:cs typeface="Roboto"/>
            </a:endParaRPr>
          </a:p>
          <a:p>
            <a:br>
              <a:rPr lang="en-US" dirty="0"/>
            </a:br>
            <a:endParaRPr lang="en-US" sz="1200">
              <a:ea typeface="Roboto"/>
              <a:cs typeface="Roboto"/>
            </a:endParaRPr>
          </a:p>
          <a:p>
            <a:r>
              <a:rPr lang="es-ES" sz="1200" b="1" dirty="0"/>
              <a:t>Objetivos de la interactividad</a:t>
            </a:r>
            <a:endParaRPr lang="es-ES" sz="1200" b="1" dirty="0">
              <a:ea typeface="Roboto"/>
              <a:cs typeface="Roboto"/>
            </a:endParaRPr>
          </a:p>
          <a:p>
            <a:pPr marL="285750" indent="-285750">
              <a:buFont typeface="Arial"/>
              <a:buChar char="•"/>
            </a:pPr>
            <a:r>
              <a:rPr lang="es-ES" sz="1200" dirty="0">
                <a:ea typeface="+mn-lt"/>
                <a:cs typeface="+mn-lt"/>
              </a:rPr>
              <a:t>Permitir </a:t>
            </a:r>
            <a:r>
              <a:rPr lang="es-ES" sz="1200" b="1" dirty="0">
                <a:ea typeface="+mn-lt"/>
                <a:cs typeface="+mn-lt"/>
              </a:rPr>
              <a:t>explorar datos en profundidad</a:t>
            </a:r>
            <a:r>
              <a:rPr lang="es-ES" sz="1200" dirty="0">
                <a:ea typeface="+mn-lt"/>
                <a:cs typeface="+mn-lt"/>
              </a:rPr>
              <a:t> sin necesidad de filtros manuales.</a:t>
            </a:r>
            <a:endParaRPr lang="es-ES" sz="1200" dirty="0">
              <a:ea typeface="Roboto"/>
              <a:cs typeface="Roboto"/>
            </a:endParaRPr>
          </a:p>
          <a:p>
            <a:pPr marL="285750" indent="-285750">
              <a:buFont typeface="Arial"/>
              <a:buChar char="•"/>
            </a:pPr>
            <a:r>
              <a:rPr lang="es-ES" sz="1200" dirty="0">
                <a:ea typeface="+mn-lt"/>
                <a:cs typeface="+mn-lt"/>
              </a:rPr>
              <a:t>Generar un </a:t>
            </a:r>
            <a:r>
              <a:rPr lang="es-ES" sz="1200" b="1" dirty="0">
                <a:ea typeface="+mn-lt"/>
                <a:cs typeface="+mn-lt"/>
              </a:rPr>
              <a:t>flujo narrativo dinámico</a:t>
            </a:r>
            <a:r>
              <a:rPr lang="es-ES" sz="1200" dirty="0">
                <a:ea typeface="+mn-lt"/>
                <a:cs typeface="+mn-lt"/>
              </a:rPr>
              <a:t>, según la interacción del usuario.</a:t>
            </a:r>
            <a:endParaRPr lang="es-ES" sz="1200" dirty="0">
              <a:ea typeface="Roboto"/>
              <a:cs typeface="Roboto"/>
            </a:endParaRPr>
          </a:p>
          <a:p>
            <a:pPr marL="285750" indent="-285750">
              <a:buFont typeface="Arial"/>
              <a:buChar char="•"/>
            </a:pPr>
            <a:r>
              <a:rPr lang="es-ES" sz="1200" dirty="0">
                <a:ea typeface="+mn-lt"/>
                <a:cs typeface="+mn-lt"/>
              </a:rPr>
              <a:t>Mejorar la </a:t>
            </a:r>
            <a:r>
              <a:rPr lang="es-ES" sz="1200" b="1" dirty="0">
                <a:ea typeface="+mn-lt"/>
                <a:cs typeface="+mn-lt"/>
              </a:rPr>
              <a:t>usabilidad y comprensión</a:t>
            </a:r>
            <a:r>
              <a:rPr lang="es-ES" sz="1200" dirty="0">
                <a:ea typeface="+mn-lt"/>
                <a:cs typeface="+mn-lt"/>
              </a:rPr>
              <a:t> de los </a:t>
            </a:r>
            <a:r>
              <a:rPr lang="es-ES" sz="1200" err="1">
                <a:ea typeface="+mn-lt"/>
                <a:cs typeface="+mn-lt"/>
              </a:rPr>
              <a:t>dashboards</a:t>
            </a:r>
            <a:r>
              <a:rPr lang="es-ES" sz="1200" dirty="0">
                <a:ea typeface="+mn-lt"/>
                <a:cs typeface="+mn-lt"/>
              </a:rPr>
              <a:t>.</a:t>
            </a:r>
            <a:endParaRPr lang="es-ES" sz="1200" dirty="0">
              <a:ea typeface="Roboto"/>
              <a:cs typeface="Roboto"/>
            </a:endParaRPr>
          </a:p>
          <a:p>
            <a:pPr marL="285750" indent="-285750">
              <a:buFont typeface="Arial"/>
              <a:buChar char="•"/>
            </a:pPr>
            <a:r>
              <a:rPr lang="es-ES" sz="1200" dirty="0">
                <a:ea typeface="+mn-lt"/>
                <a:cs typeface="+mn-lt"/>
              </a:rPr>
              <a:t>Facilitar el análisis </a:t>
            </a:r>
            <a:r>
              <a:rPr lang="es-ES" sz="1200" b="1" dirty="0">
                <a:ea typeface="+mn-lt"/>
                <a:cs typeface="+mn-lt"/>
              </a:rPr>
              <a:t>contextual y comparativo</a:t>
            </a:r>
            <a:r>
              <a:rPr lang="es-ES" sz="1200" dirty="0">
                <a:ea typeface="+mn-lt"/>
                <a:cs typeface="+mn-lt"/>
              </a:rPr>
              <a:t>.</a:t>
            </a:r>
            <a:endParaRPr lang="es-ES" sz="1200" dirty="0"/>
          </a:p>
          <a:p>
            <a:pPr algn="l"/>
            <a:endParaRPr lang="es-ES" dirty="0">
              <a:ea typeface="Roboto"/>
              <a:cs typeface="Roboto"/>
            </a:endParaRPr>
          </a:p>
        </p:txBody>
      </p:sp>
    </p:spTree>
    <p:extLst>
      <p:ext uri="{BB962C8B-B14F-4D97-AF65-F5344CB8AC3E}">
        <p14:creationId xmlns:p14="http://schemas.microsoft.com/office/powerpoint/2010/main" val="226952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51E7-B6E6-7C99-1B06-2AB4973099D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A588788-2779-AF5F-D9F8-90700A22619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Interactividad</a:t>
            </a:r>
            <a:r>
              <a:rPr lang="en-US" sz="1900" b="1">
                <a:solidFill>
                  <a:srgbClr val="1F3B72"/>
                </a:solidFill>
                <a:latin typeface="Roboto Slab"/>
                <a:ea typeface="Roboto Slab"/>
                <a:cs typeface="Roboto Slab"/>
              </a:rPr>
              <a:t> entre </a:t>
            </a:r>
            <a:r>
              <a:rPr lang="en-US" sz="1900" b="1" err="1">
                <a:solidFill>
                  <a:srgbClr val="1F3B72"/>
                </a:solidFill>
                <a:latin typeface="Roboto Slab"/>
                <a:ea typeface="Roboto Slab"/>
                <a:cs typeface="Roboto Slab"/>
              </a:rPr>
              <a:t>objetos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visuales</a:t>
            </a:r>
            <a:r>
              <a:rPr lang="en-US" sz="1900" b="1">
                <a:solidFill>
                  <a:srgbClr val="1F3B72"/>
                </a:solidFill>
                <a:latin typeface="Roboto Slab"/>
                <a:ea typeface="Roboto Slab"/>
                <a:cs typeface="Roboto Slab"/>
              </a:rPr>
              <a:t>.</a:t>
            </a:r>
            <a:endParaRPr lang="es-ES"/>
          </a:p>
        </p:txBody>
      </p:sp>
      <p:grpSp>
        <p:nvGrpSpPr>
          <p:cNvPr id="7" name="Group 7">
            <a:extLst>
              <a:ext uri="{FF2B5EF4-FFF2-40B4-BE49-F238E27FC236}">
                <a16:creationId xmlns:a16="http://schemas.microsoft.com/office/drawing/2014/main" id="{B563289D-19B8-7DEA-F732-A9D40B6A0B07}"/>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2BE46FF9-E824-8CED-695A-AF7998AF133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2813468A-F26B-0922-96EF-E22526E65BBB}"/>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EB74C842-A05A-6E8F-E197-4B4B63118013}"/>
              </a:ext>
            </a:extLst>
          </p:cNvPr>
          <p:cNvSpPr txBox="1"/>
          <p:nvPr/>
        </p:nvSpPr>
        <p:spPr>
          <a:xfrm>
            <a:off x="593651" y="1444255"/>
            <a:ext cx="76253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Formas de interactividad entre objetos visuales</a:t>
            </a:r>
            <a:endParaRPr lang="es-ES" b="1" dirty="0">
              <a:ea typeface="+mn-lt"/>
              <a:cs typeface="+mn-lt"/>
            </a:endParaRPr>
          </a:p>
        </p:txBody>
      </p:sp>
      <p:graphicFrame>
        <p:nvGraphicFramePr>
          <p:cNvPr id="5" name="Tabla 4">
            <a:extLst>
              <a:ext uri="{FF2B5EF4-FFF2-40B4-BE49-F238E27FC236}">
                <a16:creationId xmlns:a16="http://schemas.microsoft.com/office/drawing/2014/main" id="{A00B3CDC-9DB4-D114-7452-B041CE293C85}"/>
              </a:ext>
            </a:extLst>
          </p:cNvPr>
          <p:cNvGraphicFramePr>
            <a:graphicFrameLocks noGrp="1"/>
          </p:cNvGraphicFramePr>
          <p:nvPr/>
        </p:nvGraphicFramePr>
        <p:xfrm>
          <a:off x="708837" y="1766511"/>
          <a:ext cx="7841511" cy="1615440"/>
        </p:xfrm>
        <a:graphic>
          <a:graphicData uri="http://schemas.openxmlformats.org/drawingml/2006/table">
            <a:tbl>
              <a:tblPr firstRow="1" bandRow="1">
                <a:tableStyleId>{5C22544A-7EE6-4342-B048-85BDC9FD1C3A}</a:tableStyleId>
              </a:tblPr>
              <a:tblGrid>
                <a:gridCol w="2312581">
                  <a:extLst>
                    <a:ext uri="{9D8B030D-6E8A-4147-A177-3AD203B41FA5}">
                      <a16:colId xmlns:a16="http://schemas.microsoft.com/office/drawing/2014/main" val="1058704026"/>
                    </a:ext>
                  </a:extLst>
                </a:gridCol>
                <a:gridCol w="5528930">
                  <a:extLst>
                    <a:ext uri="{9D8B030D-6E8A-4147-A177-3AD203B41FA5}">
                      <a16:colId xmlns:a16="http://schemas.microsoft.com/office/drawing/2014/main" val="3447211037"/>
                    </a:ext>
                  </a:extLst>
                </a:gridCol>
              </a:tblGrid>
              <a:tr h="0">
                <a:tc>
                  <a:txBody>
                    <a:bodyPr/>
                    <a:lstStyle/>
                    <a:p>
                      <a:pPr>
                        <a:buNone/>
                      </a:pPr>
                      <a:r>
                        <a:rPr lang="es-ES" sz="1000" dirty="0"/>
                        <a:t>Mecanismo</a:t>
                      </a:r>
                    </a:p>
                  </a:txBody>
                  <a:tcPr anchor="ctr"/>
                </a:tc>
                <a:tc>
                  <a:txBody>
                    <a:bodyPr/>
                    <a:lstStyle/>
                    <a:p>
                      <a:pPr>
                        <a:buNone/>
                      </a:pPr>
                      <a:r>
                        <a:rPr lang="es-ES" sz="1000" dirty="0"/>
                        <a:t>Descripción</a:t>
                      </a:r>
                    </a:p>
                  </a:txBody>
                  <a:tcPr anchor="ctr"/>
                </a:tc>
                <a:extLst>
                  <a:ext uri="{0D108BD9-81ED-4DB2-BD59-A6C34878D82A}">
                    <a16:rowId xmlns:a16="http://schemas.microsoft.com/office/drawing/2014/main" val="1827411505"/>
                  </a:ext>
                </a:extLst>
              </a:tr>
              <a:tr h="0">
                <a:tc>
                  <a:txBody>
                    <a:bodyPr/>
                    <a:lstStyle/>
                    <a:p>
                      <a:pPr>
                        <a:buNone/>
                      </a:pPr>
                      <a:r>
                        <a:rPr lang="es-ES" sz="1000" dirty="0"/>
                        <a:t>Selección en gráficos</a:t>
                      </a:r>
                    </a:p>
                  </a:txBody>
                  <a:tcPr anchor="ctr"/>
                </a:tc>
                <a:tc>
                  <a:txBody>
                    <a:bodyPr/>
                    <a:lstStyle/>
                    <a:p>
                      <a:pPr>
                        <a:buNone/>
                      </a:pPr>
                      <a:r>
                        <a:rPr lang="es-ES" sz="1000" dirty="0"/>
                        <a:t>Al hacer clic en un elemento (</a:t>
                      </a:r>
                      <a:r>
                        <a:rPr lang="es-ES" sz="1000" err="1"/>
                        <a:t>ej</a:t>
                      </a:r>
                      <a:r>
                        <a:rPr lang="es-ES" sz="1000" dirty="0"/>
                        <a:t>: una barra), se filtran o resaltan los demás </a:t>
                      </a:r>
                      <a:r>
                        <a:rPr lang="es-ES" sz="1000" err="1"/>
                        <a:t>visuals</a:t>
                      </a:r>
                      <a:r>
                        <a:rPr lang="es-ES" sz="1000" dirty="0"/>
                        <a:t>.</a:t>
                      </a:r>
                    </a:p>
                  </a:txBody>
                  <a:tcPr anchor="ctr"/>
                </a:tc>
                <a:extLst>
                  <a:ext uri="{0D108BD9-81ED-4DB2-BD59-A6C34878D82A}">
                    <a16:rowId xmlns:a16="http://schemas.microsoft.com/office/drawing/2014/main" val="100022466"/>
                  </a:ext>
                </a:extLst>
              </a:tr>
              <a:tr h="0">
                <a:tc>
                  <a:txBody>
                    <a:bodyPr/>
                    <a:lstStyle/>
                    <a:p>
                      <a:pPr>
                        <a:buNone/>
                      </a:pPr>
                      <a:r>
                        <a:rPr lang="es-ES" sz="1000" err="1"/>
                        <a:t>Segmentadores</a:t>
                      </a:r>
                      <a:r>
                        <a:rPr lang="es-ES" sz="1000" dirty="0"/>
                        <a:t> sincronizados</a:t>
                      </a:r>
                    </a:p>
                  </a:txBody>
                  <a:tcPr anchor="ctr"/>
                </a:tc>
                <a:tc>
                  <a:txBody>
                    <a:bodyPr/>
                    <a:lstStyle/>
                    <a:p>
                      <a:pPr>
                        <a:buNone/>
                      </a:pPr>
                      <a:r>
                        <a:rPr lang="es-ES" sz="1000" dirty="0"/>
                        <a:t>Un </a:t>
                      </a:r>
                      <a:r>
                        <a:rPr lang="es-ES" sz="1000" err="1"/>
                        <a:t>slicer</a:t>
                      </a:r>
                      <a:r>
                        <a:rPr lang="es-ES" sz="1000" dirty="0"/>
                        <a:t> aplicado afecta múltiples páginas o elementos visuales.</a:t>
                      </a:r>
                    </a:p>
                  </a:txBody>
                  <a:tcPr anchor="ctr"/>
                </a:tc>
                <a:extLst>
                  <a:ext uri="{0D108BD9-81ED-4DB2-BD59-A6C34878D82A}">
                    <a16:rowId xmlns:a16="http://schemas.microsoft.com/office/drawing/2014/main" val="2063225834"/>
                  </a:ext>
                </a:extLst>
              </a:tr>
              <a:tr h="0">
                <a:tc>
                  <a:txBody>
                    <a:bodyPr/>
                    <a:lstStyle/>
                    <a:p>
                      <a:pPr>
                        <a:buNone/>
                      </a:pPr>
                      <a:r>
                        <a:rPr lang="es-ES" sz="1000" dirty="0"/>
                        <a:t>Cruzamiento de visuales</a:t>
                      </a:r>
                    </a:p>
                  </a:txBody>
                  <a:tcPr anchor="ctr"/>
                </a:tc>
                <a:tc>
                  <a:txBody>
                    <a:bodyPr/>
                    <a:lstStyle/>
                    <a:p>
                      <a:pPr>
                        <a:buNone/>
                      </a:pPr>
                      <a:r>
                        <a:rPr lang="es-ES" sz="1000" dirty="0"/>
                        <a:t>Un visual afecta a otro mediante resaltado cruzado (</a:t>
                      </a:r>
                      <a:r>
                        <a:rPr lang="es-ES" sz="1000" err="1"/>
                        <a:t>cross</a:t>
                      </a:r>
                      <a:r>
                        <a:rPr lang="es-ES" sz="1000" dirty="0"/>
                        <a:t> </a:t>
                      </a:r>
                      <a:r>
                        <a:rPr lang="es-ES" sz="1000" err="1"/>
                        <a:t>highlighting</a:t>
                      </a:r>
                      <a:r>
                        <a:rPr lang="es-ES" sz="1000" dirty="0"/>
                        <a:t>).</a:t>
                      </a:r>
                    </a:p>
                  </a:txBody>
                  <a:tcPr anchor="ctr"/>
                </a:tc>
                <a:extLst>
                  <a:ext uri="{0D108BD9-81ED-4DB2-BD59-A6C34878D82A}">
                    <a16:rowId xmlns:a16="http://schemas.microsoft.com/office/drawing/2014/main" val="4031408525"/>
                  </a:ext>
                </a:extLst>
              </a:tr>
              <a:tr h="0">
                <a:tc>
                  <a:txBody>
                    <a:bodyPr/>
                    <a:lstStyle/>
                    <a:p>
                      <a:pPr>
                        <a:buNone/>
                      </a:pPr>
                      <a:r>
                        <a:rPr lang="es-ES" sz="1000" dirty="0"/>
                        <a:t>Exploración jerárquica (drill)</a:t>
                      </a:r>
                    </a:p>
                  </a:txBody>
                  <a:tcPr anchor="ctr"/>
                </a:tc>
                <a:tc>
                  <a:txBody>
                    <a:bodyPr/>
                    <a:lstStyle/>
                    <a:p>
                      <a:pPr>
                        <a:buNone/>
                      </a:pPr>
                      <a:r>
                        <a:rPr lang="es-ES" sz="1000" dirty="0"/>
                        <a:t>Permite navegar desde una vista general hasta el detalle de datos jerárquicos (</a:t>
                      </a:r>
                      <a:r>
                        <a:rPr lang="es-ES" sz="1000" err="1"/>
                        <a:t>ej</a:t>
                      </a:r>
                      <a:r>
                        <a:rPr lang="es-ES" sz="1000" dirty="0"/>
                        <a:t>: Año → Mes → Día).</a:t>
                      </a:r>
                    </a:p>
                  </a:txBody>
                  <a:tcPr anchor="ctr"/>
                </a:tc>
                <a:extLst>
                  <a:ext uri="{0D108BD9-81ED-4DB2-BD59-A6C34878D82A}">
                    <a16:rowId xmlns:a16="http://schemas.microsoft.com/office/drawing/2014/main" val="3318631747"/>
                  </a:ext>
                </a:extLst>
              </a:tr>
              <a:tr h="0">
                <a:tc>
                  <a:txBody>
                    <a:bodyPr/>
                    <a:lstStyle/>
                    <a:p>
                      <a:pPr>
                        <a:buNone/>
                      </a:pPr>
                      <a:r>
                        <a:rPr lang="es-ES" sz="1000" dirty="0"/>
                        <a:t>Marcadores y botones</a:t>
                      </a:r>
                    </a:p>
                  </a:txBody>
                  <a:tcPr anchor="ctr"/>
                </a:tc>
                <a:tc>
                  <a:txBody>
                    <a:bodyPr/>
                    <a:lstStyle/>
                    <a:p>
                      <a:pPr>
                        <a:buNone/>
                      </a:pPr>
                      <a:r>
                        <a:rPr lang="es-ES" sz="1000" dirty="0"/>
                        <a:t>Permiten crear experiencias tipo app o informes guiados, con navegación personalizada.</a:t>
                      </a:r>
                    </a:p>
                  </a:txBody>
                  <a:tcPr anchor="ctr"/>
                </a:tc>
                <a:extLst>
                  <a:ext uri="{0D108BD9-81ED-4DB2-BD59-A6C34878D82A}">
                    <a16:rowId xmlns:a16="http://schemas.microsoft.com/office/drawing/2014/main" val="1972776013"/>
                  </a:ext>
                </a:extLst>
              </a:tr>
            </a:tbl>
          </a:graphicData>
        </a:graphic>
      </p:graphicFrame>
    </p:spTree>
    <p:extLst>
      <p:ext uri="{BB962C8B-B14F-4D97-AF65-F5344CB8AC3E}">
        <p14:creationId xmlns:p14="http://schemas.microsoft.com/office/powerpoint/2010/main" val="346153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E04EF-7C1A-B521-AA78-56DFC89D7F8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A26C1B80-2BE7-0AB5-4C96-4FBA2A45A3B1}"/>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Interactividad</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usando</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marcadores</a:t>
            </a:r>
          </a:p>
        </p:txBody>
      </p:sp>
      <p:grpSp>
        <p:nvGrpSpPr>
          <p:cNvPr id="7" name="Group 7">
            <a:extLst>
              <a:ext uri="{FF2B5EF4-FFF2-40B4-BE49-F238E27FC236}">
                <a16:creationId xmlns:a16="http://schemas.microsoft.com/office/drawing/2014/main" id="{341715C5-09FF-CE99-C248-FCA1F010E21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E0B0712B-4FC5-3A26-C8EF-179B71469A4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361BCDE6-E4F9-E7E0-51AB-BC104DD7E9ED}"/>
              </a:ext>
            </a:extLst>
          </p:cNvPr>
          <p:cNvSpPr/>
          <p:nvPr/>
        </p:nvSpPr>
        <p:spPr>
          <a:xfrm>
            <a:off x="4380585" y="514350"/>
            <a:ext cx="382830" cy="85686"/>
          </a:xfrm>
          <a:prstGeom prst="rect">
            <a:avLst/>
          </a:prstGeom>
          <a:solidFill>
            <a:srgbClr val="6DC53A"/>
          </a:solidFill>
        </p:spPr>
        <p:txBody>
          <a:bodyPr/>
          <a:lstStyle/>
          <a:p>
            <a:endParaRPr lang="es-CL"/>
          </a:p>
        </p:txBody>
      </p:sp>
      <p:pic>
        <p:nvPicPr>
          <p:cNvPr id="3" name="Imagen 2" descr="Gráfico&#10;&#10;El contenido generado por IA puede ser incorrecto.">
            <a:extLst>
              <a:ext uri="{FF2B5EF4-FFF2-40B4-BE49-F238E27FC236}">
                <a16:creationId xmlns:a16="http://schemas.microsoft.com/office/drawing/2014/main" id="{12AA21A3-356A-11F5-A6AB-8DE5F6424AB2}"/>
              </a:ext>
            </a:extLst>
          </p:cNvPr>
          <p:cNvPicPr>
            <a:picLocks noChangeAspect="1"/>
          </p:cNvPicPr>
          <p:nvPr/>
        </p:nvPicPr>
        <p:blipFill>
          <a:blip r:embed="rId3"/>
          <a:stretch>
            <a:fillRect/>
          </a:stretch>
        </p:blipFill>
        <p:spPr>
          <a:xfrm>
            <a:off x="185430" y="1066186"/>
            <a:ext cx="4831634" cy="1890252"/>
          </a:xfrm>
          <a:prstGeom prst="rect">
            <a:avLst/>
          </a:prstGeom>
        </p:spPr>
      </p:pic>
      <p:pic>
        <p:nvPicPr>
          <p:cNvPr id="5" name="Imagen 4" descr="Gráfico, Gráfico de embudo&#10;&#10;El contenido generado por IA puede ser incorrecto.">
            <a:extLst>
              <a:ext uri="{FF2B5EF4-FFF2-40B4-BE49-F238E27FC236}">
                <a16:creationId xmlns:a16="http://schemas.microsoft.com/office/drawing/2014/main" id="{6A40367C-2E80-7A06-2F31-CD28BE43267C}"/>
              </a:ext>
            </a:extLst>
          </p:cNvPr>
          <p:cNvPicPr>
            <a:picLocks noChangeAspect="1"/>
          </p:cNvPicPr>
          <p:nvPr/>
        </p:nvPicPr>
        <p:blipFill>
          <a:blip r:embed="rId4"/>
          <a:stretch>
            <a:fillRect/>
          </a:stretch>
        </p:blipFill>
        <p:spPr>
          <a:xfrm>
            <a:off x="4573075" y="2931394"/>
            <a:ext cx="4175331" cy="1692070"/>
          </a:xfrm>
          <a:prstGeom prst="rect">
            <a:avLst/>
          </a:prstGeom>
        </p:spPr>
      </p:pic>
    </p:spTree>
    <p:extLst>
      <p:ext uri="{BB962C8B-B14F-4D97-AF65-F5344CB8AC3E}">
        <p14:creationId xmlns:p14="http://schemas.microsoft.com/office/powerpoint/2010/main" val="915170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5A8EF-5446-167A-1BAF-D3D195F1357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2E70918-02C1-FB2D-02D8-F2F64A61B5FE}"/>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Interactividad</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usando</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navegador</a:t>
            </a:r>
            <a:r>
              <a:rPr lang="en-US" sz="1900" b="1" dirty="0">
                <a:solidFill>
                  <a:srgbClr val="1F3B72"/>
                </a:solidFill>
                <a:latin typeface="Roboto Slab"/>
                <a:ea typeface="Roboto Slab"/>
                <a:cs typeface="Roboto Slab"/>
              </a:rPr>
              <a:t> de </a:t>
            </a:r>
            <a:r>
              <a:rPr lang="en-US" sz="1900" b="1" dirty="0" err="1">
                <a:solidFill>
                  <a:srgbClr val="1F3B72"/>
                </a:solidFill>
                <a:latin typeface="Roboto Slab"/>
                <a:ea typeface="Roboto Slab"/>
                <a:cs typeface="Roboto Slab"/>
              </a:rPr>
              <a:t>páginas</a:t>
            </a:r>
          </a:p>
        </p:txBody>
      </p:sp>
      <p:grpSp>
        <p:nvGrpSpPr>
          <p:cNvPr id="7" name="Group 7">
            <a:extLst>
              <a:ext uri="{FF2B5EF4-FFF2-40B4-BE49-F238E27FC236}">
                <a16:creationId xmlns:a16="http://schemas.microsoft.com/office/drawing/2014/main" id="{ADAFD47F-9B88-A2CF-30A6-030C244D820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F4327CEE-176E-859C-FADC-52FB252285F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8BB3EE46-22B3-4E54-28E7-88719A95867F}"/>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Gráfico, Gráfico de embudo&#10;&#10;El contenido generado por IA puede ser incorrecto.">
            <a:extLst>
              <a:ext uri="{FF2B5EF4-FFF2-40B4-BE49-F238E27FC236}">
                <a16:creationId xmlns:a16="http://schemas.microsoft.com/office/drawing/2014/main" id="{415019D8-B40A-67EB-DB84-8EDA50ED645F}"/>
              </a:ext>
            </a:extLst>
          </p:cNvPr>
          <p:cNvPicPr>
            <a:picLocks noChangeAspect="1"/>
          </p:cNvPicPr>
          <p:nvPr/>
        </p:nvPicPr>
        <p:blipFill>
          <a:blip r:embed="rId3"/>
          <a:stretch>
            <a:fillRect/>
          </a:stretch>
        </p:blipFill>
        <p:spPr>
          <a:xfrm>
            <a:off x="1319981" y="1058156"/>
            <a:ext cx="6887497" cy="3027187"/>
          </a:xfrm>
          <a:prstGeom prst="rect">
            <a:avLst/>
          </a:prstGeom>
        </p:spPr>
      </p:pic>
    </p:spTree>
    <p:extLst>
      <p:ext uri="{BB962C8B-B14F-4D97-AF65-F5344CB8AC3E}">
        <p14:creationId xmlns:p14="http://schemas.microsoft.com/office/powerpoint/2010/main" val="339687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36DF1-8620-094B-8547-2B93B8D8C106}"/>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8FE6A6F-7B88-41B9-57F4-844D9FC796B5}"/>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Interactividad</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usando</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mapas</a:t>
            </a:r>
          </a:p>
        </p:txBody>
      </p:sp>
      <p:grpSp>
        <p:nvGrpSpPr>
          <p:cNvPr id="7" name="Group 7">
            <a:extLst>
              <a:ext uri="{FF2B5EF4-FFF2-40B4-BE49-F238E27FC236}">
                <a16:creationId xmlns:a16="http://schemas.microsoft.com/office/drawing/2014/main" id="{0F940FF0-4868-4725-D8DE-0307381EFFC1}"/>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EF171C8-2B6C-0F51-DF00-CB1EEAABAE2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49CB2F4A-A471-EC66-6D00-B545B8A4AF58}"/>
              </a:ext>
            </a:extLst>
          </p:cNvPr>
          <p:cNvSpPr/>
          <p:nvPr/>
        </p:nvSpPr>
        <p:spPr>
          <a:xfrm>
            <a:off x="4380585" y="514350"/>
            <a:ext cx="382830" cy="85686"/>
          </a:xfrm>
          <a:prstGeom prst="rect">
            <a:avLst/>
          </a:prstGeom>
          <a:solidFill>
            <a:srgbClr val="6DC53A"/>
          </a:solidFill>
        </p:spPr>
        <p:txBody>
          <a:bodyPr/>
          <a:lstStyle/>
          <a:p>
            <a:endParaRPr lang="es-CL"/>
          </a:p>
        </p:txBody>
      </p:sp>
      <p:pic>
        <p:nvPicPr>
          <p:cNvPr id="3" name="Imagen 2" descr="Mapa&#10;&#10;El contenido generado por IA puede ser incorrecto.">
            <a:extLst>
              <a:ext uri="{FF2B5EF4-FFF2-40B4-BE49-F238E27FC236}">
                <a16:creationId xmlns:a16="http://schemas.microsoft.com/office/drawing/2014/main" id="{DB20F7C8-D5BC-B295-9238-C6EE7641343D}"/>
              </a:ext>
            </a:extLst>
          </p:cNvPr>
          <p:cNvPicPr>
            <a:picLocks noChangeAspect="1"/>
          </p:cNvPicPr>
          <p:nvPr/>
        </p:nvPicPr>
        <p:blipFill>
          <a:blip r:embed="rId3"/>
          <a:stretch>
            <a:fillRect/>
          </a:stretch>
        </p:blipFill>
        <p:spPr>
          <a:xfrm>
            <a:off x="1380664" y="1063573"/>
            <a:ext cx="6766130" cy="3451430"/>
          </a:xfrm>
          <a:prstGeom prst="rect">
            <a:avLst/>
          </a:prstGeom>
        </p:spPr>
      </p:pic>
    </p:spTree>
    <p:extLst>
      <p:ext uri="{BB962C8B-B14F-4D97-AF65-F5344CB8AC3E}">
        <p14:creationId xmlns:p14="http://schemas.microsoft.com/office/powerpoint/2010/main" val="306707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7094A-9C3E-65ED-5767-76D4BD5539E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99ED58F-50A5-ED21-C10E-E21086531768}"/>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Interactividad</a:t>
            </a:r>
            <a:r>
              <a:rPr lang="en-US" sz="1900" b="1" dirty="0">
                <a:solidFill>
                  <a:srgbClr val="1F3B72"/>
                </a:solidFill>
                <a:latin typeface="Roboto Slab"/>
                <a:ea typeface="Roboto Slab"/>
                <a:cs typeface="Roboto Slab"/>
              </a:rPr>
              <a:t> Tooltips</a:t>
            </a:r>
          </a:p>
        </p:txBody>
      </p:sp>
      <p:grpSp>
        <p:nvGrpSpPr>
          <p:cNvPr id="7" name="Group 7">
            <a:extLst>
              <a:ext uri="{FF2B5EF4-FFF2-40B4-BE49-F238E27FC236}">
                <a16:creationId xmlns:a16="http://schemas.microsoft.com/office/drawing/2014/main" id="{0967086A-02F8-5E9D-0F8F-C8A615F0BD5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DE7C9B3D-0890-C942-8C31-7B536CAADD9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5605A12C-F020-609B-370A-792F5684D537}"/>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Imagen que contiene Gráfico&#10;&#10;El contenido generado por IA puede ser incorrecto.">
            <a:extLst>
              <a:ext uri="{FF2B5EF4-FFF2-40B4-BE49-F238E27FC236}">
                <a16:creationId xmlns:a16="http://schemas.microsoft.com/office/drawing/2014/main" id="{381D7BD5-B008-10EF-200A-15350CF8CDC2}"/>
              </a:ext>
            </a:extLst>
          </p:cNvPr>
          <p:cNvPicPr>
            <a:picLocks noChangeAspect="1"/>
          </p:cNvPicPr>
          <p:nvPr/>
        </p:nvPicPr>
        <p:blipFill>
          <a:blip r:embed="rId3"/>
          <a:stretch>
            <a:fillRect/>
          </a:stretch>
        </p:blipFill>
        <p:spPr>
          <a:xfrm>
            <a:off x="1625703" y="1131170"/>
            <a:ext cx="5859411" cy="3316236"/>
          </a:xfrm>
          <a:prstGeom prst="rect">
            <a:avLst/>
          </a:prstGeom>
        </p:spPr>
      </p:pic>
    </p:spTree>
    <p:extLst>
      <p:ext uri="{BB962C8B-B14F-4D97-AF65-F5344CB8AC3E}">
        <p14:creationId xmlns:p14="http://schemas.microsoft.com/office/powerpoint/2010/main" val="17995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2BF68-5FCC-9E87-BA3B-51A39EDB6FB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71641B5-C14F-606B-B221-1B7DAE271917}"/>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Interactividad</a:t>
            </a:r>
            <a:r>
              <a:rPr lang="en-US" sz="1900" b="1">
                <a:solidFill>
                  <a:srgbClr val="1F3B72"/>
                </a:solidFill>
                <a:latin typeface="Roboto Slab"/>
                <a:ea typeface="Roboto Slab"/>
                <a:cs typeface="Roboto Slab"/>
              </a:rPr>
              <a:t> entre </a:t>
            </a:r>
            <a:r>
              <a:rPr lang="en-US" sz="1900" b="1" err="1">
                <a:solidFill>
                  <a:srgbClr val="1F3B72"/>
                </a:solidFill>
                <a:latin typeface="Roboto Slab"/>
                <a:ea typeface="Roboto Slab"/>
                <a:cs typeface="Roboto Slab"/>
              </a:rPr>
              <a:t>objetos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visuales</a:t>
            </a:r>
            <a:r>
              <a:rPr lang="en-US" sz="1900" b="1">
                <a:solidFill>
                  <a:srgbClr val="1F3B72"/>
                </a:solidFill>
                <a:latin typeface="Roboto Slab"/>
                <a:ea typeface="Roboto Slab"/>
                <a:cs typeface="Roboto Slab"/>
              </a:rPr>
              <a:t>.</a:t>
            </a:r>
            <a:endParaRPr lang="es-ES"/>
          </a:p>
        </p:txBody>
      </p:sp>
      <p:grpSp>
        <p:nvGrpSpPr>
          <p:cNvPr id="7" name="Group 7">
            <a:extLst>
              <a:ext uri="{FF2B5EF4-FFF2-40B4-BE49-F238E27FC236}">
                <a16:creationId xmlns:a16="http://schemas.microsoft.com/office/drawing/2014/main" id="{CB836F78-A66B-0FA4-F6CA-E37702E30E12}"/>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44FDB8C4-7A54-231A-7587-39E959F7A84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BF14FAD9-2087-501B-95E9-A2ABCE2407C2}"/>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B4D9E530-2255-B9BF-F37F-8F9D4D05BEE8}"/>
              </a:ext>
            </a:extLst>
          </p:cNvPr>
          <p:cNvSpPr txBox="1"/>
          <p:nvPr/>
        </p:nvSpPr>
        <p:spPr>
          <a:xfrm>
            <a:off x="593651" y="1444255"/>
            <a:ext cx="762531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Buenas prácticas</a:t>
            </a:r>
            <a:endParaRPr lang="es-ES" sz="1200" b="1" dirty="0">
              <a:ea typeface="Roboto"/>
              <a:cs typeface="Roboto"/>
            </a:endParaRPr>
          </a:p>
          <a:p>
            <a:endParaRPr lang="es-ES" sz="1200" b="1" dirty="0">
              <a:ea typeface="+mn-lt"/>
              <a:cs typeface="+mn-lt"/>
            </a:endParaRPr>
          </a:p>
          <a:p>
            <a:pPr marL="285750" indent="-285750">
              <a:buFont typeface="Arial"/>
              <a:buChar char="•"/>
            </a:pPr>
            <a:r>
              <a:rPr lang="es-ES" sz="1200" dirty="0">
                <a:ea typeface="+mn-lt"/>
                <a:cs typeface="+mn-lt"/>
              </a:rPr>
              <a:t>Diseña tus páginas para que las interacciones </a:t>
            </a:r>
            <a:r>
              <a:rPr lang="es-ES" sz="1200" b="1" dirty="0">
                <a:ea typeface="+mn-lt"/>
                <a:cs typeface="+mn-lt"/>
              </a:rPr>
              <a:t>guíen el análisis</a:t>
            </a:r>
            <a:r>
              <a:rPr lang="es-ES" sz="1200" dirty="0">
                <a:ea typeface="+mn-lt"/>
                <a:cs typeface="+mn-lt"/>
              </a:rPr>
              <a:t>, no lo confundan.</a:t>
            </a:r>
            <a:endParaRPr lang="es-ES" sz="1200" dirty="0">
              <a:ea typeface="Roboto"/>
              <a:cs typeface="Roboto"/>
            </a:endParaRPr>
          </a:p>
          <a:p>
            <a:pPr marL="285750" indent="-285750">
              <a:buFont typeface="Arial"/>
              <a:buChar char="•"/>
            </a:pPr>
            <a:r>
              <a:rPr lang="es-ES" sz="1200" dirty="0">
                <a:ea typeface="+mn-lt"/>
                <a:cs typeface="+mn-lt"/>
              </a:rPr>
              <a:t>Usa interacciones visuales en lugar de agregar múltiples filtros manuales.</a:t>
            </a:r>
            <a:endParaRPr lang="es-ES" sz="1200" dirty="0">
              <a:ea typeface="Roboto"/>
              <a:cs typeface="Roboto"/>
            </a:endParaRPr>
          </a:p>
          <a:p>
            <a:pPr marL="285750" indent="-285750">
              <a:buFont typeface="Arial"/>
              <a:buChar char="•"/>
            </a:pPr>
            <a:r>
              <a:rPr lang="es-ES" sz="1200" b="1" dirty="0">
                <a:ea typeface="+mn-lt"/>
                <a:cs typeface="+mn-lt"/>
              </a:rPr>
              <a:t>Evita saturar</a:t>
            </a:r>
            <a:r>
              <a:rPr lang="es-ES" sz="1200" dirty="0">
                <a:ea typeface="+mn-lt"/>
                <a:cs typeface="+mn-lt"/>
              </a:rPr>
              <a:t> la página con visuales que se afectan mutuamente de forma caótica.</a:t>
            </a:r>
            <a:endParaRPr lang="es-ES" sz="1200" dirty="0">
              <a:ea typeface="Roboto"/>
              <a:cs typeface="Roboto"/>
            </a:endParaRPr>
          </a:p>
          <a:p>
            <a:pPr marL="285750" indent="-285750">
              <a:buFont typeface="Arial"/>
              <a:buChar char="•"/>
            </a:pPr>
            <a:r>
              <a:rPr lang="es-ES" sz="1200" dirty="0">
                <a:ea typeface="+mn-lt"/>
                <a:cs typeface="+mn-lt"/>
              </a:rPr>
              <a:t>Sincroniza </a:t>
            </a:r>
            <a:r>
              <a:rPr lang="es-ES" sz="1200" err="1">
                <a:ea typeface="+mn-lt"/>
                <a:cs typeface="+mn-lt"/>
              </a:rPr>
              <a:t>segmentadores</a:t>
            </a:r>
            <a:r>
              <a:rPr lang="es-ES" sz="1200" dirty="0">
                <a:ea typeface="+mn-lt"/>
                <a:cs typeface="+mn-lt"/>
              </a:rPr>
              <a:t> si esperas mantener contexto entre páginas.</a:t>
            </a:r>
            <a:endParaRPr lang="es-ES" sz="1200" dirty="0">
              <a:ea typeface="Roboto"/>
              <a:cs typeface="Roboto"/>
            </a:endParaRPr>
          </a:p>
          <a:p>
            <a:endParaRPr lang="es-ES" sz="1200" b="1" dirty="0">
              <a:ea typeface="+mn-lt"/>
              <a:cs typeface="+mn-lt"/>
            </a:endParaRPr>
          </a:p>
        </p:txBody>
      </p:sp>
    </p:spTree>
    <p:extLst>
      <p:ext uri="{BB962C8B-B14F-4D97-AF65-F5344CB8AC3E}">
        <p14:creationId xmlns:p14="http://schemas.microsoft.com/office/powerpoint/2010/main" val="393105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29F0D-9CED-488A-D880-027B016EEDD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BEC677C-E4F7-EF5B-C451-79A8F65F3C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90E5CD21-4657-F63D-2BEA-7DEB80E99403}"/>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92E54FAA-5A48-7FA9-6A85-543A5D32EA52}"/>
              </a:ext>
            </a:extLst>
          </p:cNvPr>
          <p:cNvSpPr txBox="1"/>
          <p:nvPr/>
        </p:nvSpPr>
        <p:spPr>
          <a:xfrm>
            <a:off x="620915" y="2395538"/>
            <a:ext cx="6653915" cy="384721"/>
          </a:xfrm>
          <a:prstGeom prst="rect">
            <a:avLst/>
          </a:prstGeom>
        </p:spPr>
        <p:txBody>
          <a:bodyPr wrap="square" lIns="0" tIns="0" rIns="0" bIns="0" rtlCol="0" anchor="t">
            <a:spAutoFit/>
          </a:bodyPr>
          <a:lstStyle/>
          <a:p>
            <a:pPr>
              <a:lnSpc>
                <a:spcPts val="3000"/>
              </a:lnSpc>
            </a:pPr>
            <a:r>
              <a:rPr lang="en-US" sz="3000" b="1" dirty="0" err="1">
                <a:solidFill>
                  <a:srgbClr val="FFFFFF"/>
                </a:solidFill>
                <a:latin typeface="+mj-lt"/>
              </a:rPr>
              <a:t>Personalización</a:t>
            </a:r>
            <a:r>
              <a:rPr lang="en-US" sz="3000" b="1" dirty="0">
                <a:solidFill>
                  <a:srgbClr val="FFFFFF"/>
                </a:solidFill>
                <a:latin typeface="+mj-lt"/>
              </a:rPr>
              <a:t> de </a:t>
            </a:r>
            <a:r>
              <a:rPr lang="en-US" sz="3000" b="1" dirty="0" err="1">
                <a:solidFill>
                  <a:srgbClr val="FFFFFF"/>
                </a:solidFill>
                <a:latin typeface="+mj-lt"/>
              </a:rPr>
              <a:t>temas</a:t>
            </a:r>
            <a:endParaRPr lang="es-ES" dirty="0" err="1"/>
          </a:p>
        </p:txBody>
      </p:sp>
      <p:pic>
        <p:nvPicPr>
          <p:cNvPr id="8" name="Picture 4">
            <a:extLst>
              <a:ext uri="{FF2B5EF4-FFF2-40B4-BE49-F238E27FC236}">
                <a16:creationId xmlns:a16="http://schemas.microsoft.com/office/drawing/2014/main" id="{1B095D67-DFE6-5011-41CE-246CE6F5544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D570AE4D-5A39-836D-210A-E47327A7B8AA}"/>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9FF53AFF-8AF6-B98E-8E7A-23C8B599827A}"/>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281962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6DA13-AEEA-F107-0D89-56ECAF521C0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6A4EBBE-587A-F696-D9C4-154D3CA89A7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Personalizar</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temas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en</a:t>
            </a:r>
            <a:r>
              <a:rPr lang="en-US" sz="1900" b="1" dirty="0">
                <a:solidFill>
                  <a:srgbClr val="1F3B72"/>
                </a:solidFill>
                <a:latin typeface="Roboto Slab"/>
                <a:ea typeface="Roboto Slab"/>
                <a:cs typeface="Roboto Slab"/>
              </a:rPr>
              <a:t> PBI</a:t>
            </a:r>
          </a:p>
        </p:txBody>
      </p:sp>
      <p:grpSp>
        <p:nvGrpSpPr>
          <p:cNvPr id="7" name="Group 7">
            <a:extLst>
              <a:ext uri="{FF2B5EF4-FFF2-40B4-BE49-F238E27FC236}">
                <a16:creationId xmlns:a16="http://schemas.microsoft.com/office/drawing/2014/main" id="{6FF6CAB6-9ADF-EA47-A82D-03063CE1BCD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4389AE92-DC20-1841-1633-DA2CD53DA35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44EB6DB6-5F57-F8C8-B5AE-8EFA5AD2841B}"/>
              </a:ext>
            </a:extLst>
          </p:cNvPr>
          <p:cNvSpPr/>
          <p:nvPr/>
        </p:nvSpPr>
        <p:spPr>
          <a:xfrm>
            <a:off x="4380585" y="514350"/>
            <a:ext cx="382830" cy="85686"/>
          </a:xfrm>
          <a:prstGeom prst="rect">
            <a:avLst/>
          </a:prstGeom>
          <a:solidFill>
            <a:srgbClr val="6DC53A"/>
          </a:solidFill>
        </p:spPr>
        <p:txBody>
          <a:bodyPr/>
          <a:lstStyle/>
          <a:p>
            <a:endParaRPr lang="es-CL"/>
          </a:p>
        </p:txBody>
      </p:sp>
      <p:pic>
        <p:nvPicPr>
          <p:cNvPr id="3" name="Imagen 2" descr="Interfaz de usuario gráfica, Aplicación&#10;&#10;El contenido generado por IA puede ser incorrecto.">
            <a:extLst>
              <a:ext uri="{FF2B5EF4-FFF2-40B4-BE49-F238E27FC236}">
                <a16:creationId xmlns:a16="http://schemas.microsoft.com/office/drawing/2014/main" id="{7178AD35-C40A-9D12-E04C-6E8223659E42}"/>
              </a:ext>
            </a:extLst>
          </p:cNvPr>
          <p:cNvPicPr>
            <a:picLocks noChangeAspect="1"/>
          </p:cNvPicPr>
          <p:nvPr/>
        </p:nvPicPr>
        <p:blipFill>
          <a:blip r:embed="rId3"/>
          <a:stretch>
            <a:fillRect/>
          </a:stretch>
        </p:blipFill>
        <p:spPr>
          <a:xfrm>
            <a:off x="1105426" y="1131939"/>
            <a:ext cx="1974003" cy="3425313"/>
          </a:xfrm>
          <a:prstGeom prst="rect">
            <a:avLst/>
          </a:prstGeom>
        </p:spPr>
      </p:pic>
      <p:pic>
        <p:nvPicPr>
          <p:cNvPr id="5" name="Imagen 4" descr="Interfaz de usuario gráfica, Aplicación&#10;&#10;El contenido generado por IA puede ser incorrecto.">
            <a:extLst>
              <a:ext uri="{FF2B5EF4-FFF2-40B4-BE49-F238E27FC236}">
                <a16:creationId xmlns:a16="http://schemas.microsoft.com/office/drawing/2014/main" id="{90FC62EF-DFAD-1222-150C-A35D61F198DE}"/>
              </a:ext>
            </a:extLst>
          </p:cNvPr>
          <p:cNvPicPr>
            <a:picLocks noChangeAspect="1"/>
          </p:cNvPicPr>
          <p:nvPr/>
        </p:nvPicPr>
        <p:blipFill>
          <a:blip r:embed="rId4"/>
          <a:stretch>
            <a:fillRect/>
          </a:stretch>
        </p:blipFill>
        <p:spPr>
          <a:xfrm>
            <a:off x="3592340" y="1224116"/>
            <a:ext cx="3511589" cy="3056604"/>
          </a:xfrm>
          <a:prstGeom prst="rect">
            <a:avLst/>
          </a:prstGeom>
        </p:spPr>
      </p:pic>
    </p:spTree>
    <p:extLst>
      <p:ext uri="{BB962C8B-B14F-4D97-AF65-F5344CB8AC3E}">
        <p14:creationId xmlns:p14="http://schemas.microsoft.com/office/powerpoint/2010/main" val="532902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32AA4-570E-ACEA-4A8A-259AB213CBC2}"/>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8FDA728-68D5-E97D-3AC5-330877483959}"/>
              </a:ext>
            </a:extLst>
          </p:cNvPr>
          <p:cNvSpPr/>
          <p:nvPr/>
        </p:nvSpPr>
        <p:spPr>
          <a:xfrm>
            <a:off x="4380586" y="672314"/>
            <a:ext cx="382830" cy="85686"/>
          </a:xfrm>
          <a:prstGeom prst="rect">
            <a:avLst/>
          </a:prstGeom>
          <a:solidFill>
            <a:srgbClr val="6DC53A"/>
          </a:solidFill>
        </p:spPr>
        <p:txBody>
          <a:bodyPr/>
          <a:lstStyle/>
          <a:p>
            <a:endParaRPr lang="es-CL"/>
          </a:p>
        </p:txBody>
      </p:sp>
      <p:sp>
        <p:nvSpPr>
          <p:cNvPr id="3" name="TextBox 3">
            <a:extLst>
              <a:ext uri="{FF2B5EF4-FFF2-40B4-BE49-F238E27FC236}">
                <a16:creationId xmlns:a16="http://schemas.microsoft.com/office/drawing/2014/main" id="{7A610257-E0E7-4D6B-00F0-03A686001E1A}"/>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Objetivos</a:t>
            </a:r>
            <a:r>
              <a:rPr lang="en-US" sz="2350" spc="70" dirty="0">
                <a:solidFill>
                  <a:srgbClr val="1F3B72"/>
                </a:solidFill>
                <a:latin typeface="+mj-lt"/>
              </a:rPr>
              <a:t> </a:t>
            </a:r>
            <a:r>
              <a:rPr lang="en-US" sz="2350" spc="70" dirty="0" err="1">
                <a:solidFill>
                  <a:srgbClr val="1F3B72"/>
                </a:solidFill>
                <a:latin typeface="+mj-lt"/>
              </a:rPr>
              <a:t>sesión</a:t>
            </a:r>
            <a:r>
              <a:rPr lang="en-US" sz="2350" spc="70" dirty="0">
                <a:solidFill>
                  <a:srgbClr val="1F3B72"/>
                </a:solidFill>
                <a:latin typeface="+mj-lt"/>
              </a:rPr>
              <a:t> 7</a:t>
            </a:r>
            <a:endParaRPr lang="en-US" sz="2350" spc="70" dirty="0">
              <a:solidFill>
                <a:srgbClr val="1F3B72"/>
              </a:solidFill>
              <a:latin typeface="+mj-lt"/>
              <a:ea typeface="Roboto Slab"/>
              <a:cs typeface="Roboto Slab"/>
            </a:endParaRPr>
          </a:p>
        </p:txBody>
      </p:sp>
      <p:sp>
        <p:nvSpPr>
          <p:cNvPr id="7" name="TextBox 7">
            <a:extLst>
              <a:ext uri="{FF2B5EF4-FFF2-40B4-BE49-F238E27FC236}">
                <a16:creationId xmlns:a16="http://schemas.microsoft.com/office/drawing/2014/main" id="{80A58DD0-B06D-7D1C-A198-FC6AA45DADE2}"/>
              </a:ext>
            </a:extLst>
          </p:cNvPr>
          <p:cNvSpPr txBox="1"/>
          <p:nvPr/>
        </p:nvSpPr>
        <p:spPr>
          <a:xfrm>
            <a:off x="946699" y="1716252"/>
            <a:ext cx="7357471" cy="2272417"/>
          </a:xfrm>
          <a:prstGeom prst="rect">
            <a:avLst/>
          </a:prstGeom>
        </p:spPr>
        <p:txBody>
          <a:bodyPr wrap="square" lIns="0" tIns="0" rIns="0" bIns="0" rtlCol="0" anchor="t">
            <a:spAutoFit/>
          </a:bodyPr>
          <a:lstStyle/>
          <a:p>
            <a:pPr>
              <a:lnSpc>
                <a:spcPct val="150000"/>
              </a:lnSpc>
            </a:pPr>
            <a:endParaRPr lang="en-US" sz="1200" dirty="0">
              <a:solidFill>
                <a:srgbClr val="253656"/>
              </a:solidFill>
              <a:latin typeface="Roboto"/>
              <a:ea typeface="Roboto"/>
              <a:cs typeface="Roboto"/>
            </a:endParaRPr>
          </a:p>
          <a:p>
            <a:pPr marL="171450" indent="-171450">
              <a:lnSpc>
                <a:spcPct val="200000"/>
              </a:lnSpc>
              <a:buFont typeface="Arial"/>
              <a:buChar char="•"/>
            </a:pPr>
            <a:r>
              <a:rPr lang="en-US" sz="1200" dirty="0">
                <a:solidFill>
                  <a:srgbClr val="253656"/>
                </a:solidFill>
                <a:ea typeface="+mn-lt"/>
                <a:cs typeface="+mn-lt"/>
              </a:rPr>
              <a:t>Formato </a:t>
            </a:r>
            <a:r>
              <a:rPr lang="en-US" sz="1200" dirty="0" err="1">
                <a:solidFill>
                  <a:srgbClr val="253656"/>
                </a:solidFill>
                <a:ea typeface="+mn-lt"/>
                <a:cs typeface="+mn-lt"/>
              </a:rPr>
              <a:t>condicional</a:t>
            </a:r>
            <a:endParaRPr lang="en-US" sz="1200" dirty="0" err="1">
              <a:solidFill>
                <a:srgbClr val="253656"/>
              </a:solidFill>
              <a:latin typeface="Roboto"/>
              <a:ea typeface="Roboto"/>
              <a:cs typeface="Roboto"/>
            </a:endParaRPr>
          </a:p>
          <a:p>
            <a:pPr marL="171450" indent="-171450">
              <a:lnSpc>
                <a:spcPct val="200000"/>
              </a:lnSpc>
              <a:buFont typeface="Arial"/>
              <a:buChar char="•"/>
            </a:pPr>
            <a:r>
              <a:rPr lang="en-US" sz="1200" dirty="0" err="1">
                <a:solidFill>
                  <a:srgbClr val="253656"/>
                </a:solidFill>
                <a:ea typeface="+mn-lt"/>
                <a:cs typeface="+mn-lt"/>
              </a:rPr>
              <a:t>Visualizaciones</a:t>
            </a:r>
            <a:r>
              <a:rPr lang="en-US" sz="1200" dirty="0">
                <a:solidFill>
                  <a:srgbClr val="253656"/>
                </a:solidFill>
                <a:ea typeface="+mn-lt"/>
                <a:cs typeface="+mn-lt"/>
              </a:rPr>
              <a:t> </a:t>
            </a:r>
            <a:r>
              <a:rPr lang="en-US" sz="1200" dirty="0" err="1">
                <a:solidFill>
                  <a:srgbClr val="253656"/>
                </a:solidFill>
                <a:ea typeface="+mn-lt"/>
                <a:cs typeface="+mn-lt"/>
              </a:rPr>
              <a:t>interactivas</a:t>
            </a:r>
            <a:r>
              <a:rPr lang="en-US" sz="1200" dirty="0">
                <a:solidFill>
                  <a:srgbClr val="253656"/>
                </a:solidFill>
                <a:ea typeface="+mn-lt"/>
                <a:cs typeface="+mn-lt"/>
              </a:rPr>
              <a:t> (</a:t>
            </a:r>
            <a:r>
              <a:rPr lang="en-US" sz="1200" dirty="0" err="1">
                <a:solidFill>
                  <a:srgbClr val="253656"/>
                </a:solidFill>
                <a:ea typeface="+mn-lt"/>
                <a:cs typeface="+mn-lt"/>
              </a:rPr>
              <a:t>mapas</a:t>
            </a:r>
            <a:r>
              <a:rPr lang="en-US" sz="1200" dirty="0">
                <a:solidFill>
                  <a:srgbClr val="253656"/>
                </a:solidFill>
                <a:ea typeface="+mn-lt"/>
                <a:cs typeface="+mn-lt"/>
              </a:rPr>
              <a:t>, </a:t>
            </a:r>
            <a:r>
              <a:rPr lang="en-US" sz="1200" dirty="0" err="1">
                <a:solidFill>
                  <a:srgbClr val="253656"/>
                </a:solidFill>
                <a:ea typeface="+mn-lt"/>
                <a:cs typeface="+mn-lt"/>
              </a:rPr>
              <a:t>tarjetas</a:t>
            </a:r>
            <a:r>
              <a:rPr lang="en-US" sz="1200" dirty="0">
                <a:solidFill>
                  <a:srgbClr val="253656"/>
                </a:solidFill>
                <a:ea typeface="+mn-lt"/>
                <a:cs typeface="+mn-lt"/>
              </a:rPr>
              <a:t>, </a:t>
            </a:r>
            <a:r>
              <a:rPr lang="en-US" sz="1200" dirty="0" err="1">
                <a:solidFill>
                  <a:srgbClr val="253656"/>
                </a:solidFill>
                <a:ea typeface="+mn-lt"/>
                <a:cs typeface="+mn-lt"/>
              </a:rPr>
              <a:t>medidores</a:t>
            </a:r>
            <a:r>
              <a:rPr lang="en-US" sz="1200" dirty="0">
                <a:solidFill>
                  <a:srgbClr val="253656"/>
                </a:solidFill>
                <a:ea typeface="+mn-lt"/>
                <a:cs typeface="+mn-lt"/>
              </a:rPr>
              <a:t>)</a:t>
            </a:r>
            <a:endParaRPr lang="en-US" sz="1200" dirty="0">
              <a:ea typeface="Roboto"/>
              <a:cs typeface="Roboto"/>
            </a:endParaRPr>
          </a:p>
          <a:p>
            <a:pPr marL="171450" indent="-171450">
              <a:lnSpc>
                <a:spcPct val="200000"/>
              </a:lnSpc>
              <a:buFont typeface="Arial"/>
              <a:buChar char="•"/>
            </a:pPr>
            <a:r>
              <a:rPr lang="en-US" sz="1200" dirty="0" err="1">
                <a:solidFill>
                  <a:srgbClr val="253656"/>
                </a:solidFill>
                <a:ea typeface="+mn-lt"/>
                <a:cs typeface="+mn-lt"/>
              </a:rPr>
              <a:t>Personalización</a:t>
            </a:r>
            <a:r>
              <a:rPr lang="en-US" sz="1200" dirty="0">
                <a:solidFill>
                  <a:srgbClr val="253656"/>
                </a:solidFill>
                <a:ea typeface="+mn-lt"/>
                <a:cs typeface="+mn-lt"/>
              </a:rPr>
              <a:t> de </a:t>
            </a:r>
            <a:r>
              <a:rPr lang="en-US" sz="1200" dirty="0" err="1">
                <a:solidFill>
                  <a:srgbClr val="253656"/>
                </a:solidFill>
                <a:ea typeface="+mn-lt"/>
                <a:cs typeface="+mn-lt"/>
              </a:rPr>
              <a:t>temas</a:t>
            </a:r>
            <a:endParaRPr lang="en-US" sz="1200" dirty="0" err="1">
              <a:ea typeface="Roboto"/>
              <a:cs typeface="Roboto"/>
            </a:endParaRPr>
          </a:p>
          <a:p>
            <a:pPr marL="228600" indent="-228600">
              <a:lnSpc>
                <a:spcPct val="150000"/>
              </a:lnSpc>
              <a:buFont typeface="Arial"/>
              <a:buChar char="•"/>
            </a:pPr>
            <a:endParaRPr lang="en-US" sz="1200" dirty="0">
              <a:ea typeface="Roboto"/>
              <a:cs typeface="Roboto"/>
            </a:endParaRPr>
          </a:p>
          <a:p>
            <a:pPr marL="228600" indent="-228600">
              <a:lnSpc>
                <a:spcPct val="150000"/>
              </a:lnSpc>
              <a:buFont typeface="Arial"/>
              <a:buChar char="•"/>
            </a:pPr>
            <a:endParaRPr lang="en-US" sz="1400" dirty="0">
              <a:ea typeface="Roboto"/>
              <a:cs typeface="Roboto"/>
            </a:endParaRPr>
          </a:p>
          <a:p>
            <a:pPr marL="228600" indent="-228600">
              <a:lnSpc>
                <a:spcPct val="150000"/>
              </a:lnSpc>
              <a:buFont typeface="Arial"/>
              <a:buChar char="•"/>
            </a:pPr>
            <a:endParaRPr lang="en-US" sz="1400" dirty="0">
              <a:ea typeface="Roboto"/>
              <a:cs typeface="Roboto"/>
            </a:endParaRPr>
          </a:p>
        </p:txBody>
      </p:sp>
    </p:spTree>
    <p:extLst>
      <p:ext uri="{BB962C8B-B14F-4D97-AF65-F5344CB8AC3E}">
        <p14:creationId xmlns:p14="http://schemas.microsoft.com/office/powerpoint/2010/main" val="56524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A70E-3267-DC6C-2479-14275FFE4FB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348C1D9-AC70-1706-07EF-8413233DBB39}"/>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Personalizar</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temas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en</a:t>
            </a:r>
            <a:r>
              <a:rPr lang="en-US" sz="1900" b="1" dirty="0">
                <a:solidFill>
                  <a:srgbClr val="1F3B72"/>
                </a:solidFill>
                <a:latin typeface="Roboto Slab"/>
                <a:ea typeface="Roboto Slab"/>
                <a:cs typeface="Roboto Slab"/>
              </a:rPr>
              <a:t> PBI</a:t>
            </a:r>
          </a:p>
        </p:txBody>
      </p:sp>
      <p:grpSp>
        <p:nvGrpSpPr>
          <p:cNvPr id="7" name="Group 7">
            <a:extLst>
              <a:ext uri="{FF2B5EF4-FFF2-40B4-BE49-F238E27FC236}">
                <a16:creationId xmlns:a16="http://schemas.microsoft.com/office/drawing/2014/main" id="{868A29B8-1EED-431C-9CD8-07685B0DC774}"/>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675A3FC1-F97E-7E2F-5FA2-CD7B1C669F2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BA6D5E81-57A5-3723-DD78-4131A24A83A5}"/>
              </a:ext>
            </a:extLst>
          </p:cNvPr>
          <p:cNvSpPr/>
          <p:nvPr/>
        </p:nvSpPr>
        <p:spPr>
          <a:xfrm>
            <a:off x="4380585" y="514350"/>
            <a:ext cx="382830" cy="85686"/>
          </a:xfrm>
          <a:prstGeom prst="rect">
            <a:avLst/>
          </a:prstGeom>
          <a:solidFill>
            <a:srgbClr val="6DC53A"/>
          </a:solidFill>
        </p:spPr>
        <p:txBody>
          <a:bodyPr/>
          <a:lstStyle/>
          <a:p>
            <a:endParaRPr lang="es-CL"/>
          </a:p>
        </p:txBody>
      </p:sp>
      <p:pic>
        <p:nvPicPr>
          <p:cNvPr id="3" name="Imagen 2" descr="Interfaz de usuario gráfica, Aplicación&#10;&#10;El contenido generado por IA puede ser incorrecto.">
            <a:extLst>
              <a:ext uri="{FF2B5EF4-FFF2-40B4-BE49-F238E27FC236}">
                <a16:creationId xmlns:a16="http://schemas.microsoft.com/office/drawing/2014/main" id="{5974994B-F1D0-01FC-E91A-48FD0F64B2D5}"/>
              </a:ext>
            </a:extLst>
          </p:cNvPr>
          <p:cNvPicPr>
            <a:picLocks noChangeAspect="1"/>
          </p:cNvPicPr>
          <p:nvPr/>
        </p:nvPicPr>
        <p:blipFill>
          <a:blip r:embed="rId3"/>
          <a:stretch>
            <a:fillRect/>
          </a:stretch>
        </p:blipFill>
        <p:spPr>
          <a:xfrm>
            <a:off x="2206609" y="1102442"/>
            <a:ext cx="4900390" cy="3281517"/>
          </a:xfrm>
          <a:prstGeom prst="rect">
            <a:avLst/>
          </a:prstGeom>
        </p:spPr>
      </p:pic>
    </p:spTree>
    <p:extLst>
      <p:ext uri="{BB962C8B-B14F-4D97-AF65-F5344CB8AC3E}">
        <p14:creationId xmlns:p14="http://schemas.microsoft.com/office/powerpoint/2010/main" val="205210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9A8D-CDC8-9A6B-4CDD-203292F0F09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C845F41-6AF1-755C-DCC2-0933AC5EE2EF}"/>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Roboto Slab"/>
                <a:ea typeface="Roboto Slab"/>
                <a:cs typeface="Roboto Slab"/>
              </a:rPr>
              <a:t>Personalizar</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temas</a:t>
            </a:r>
            <a:r>
              <a:rPr lang="en-US" sz="1900" b="1" dirty="0">
                <a:solidFill>
                  <a:srgbClr val="1F3B72"/>
                </a:solidFill>
                <a:latin typeface="Roboto Slab"/>
                <a:ea typeface="Roboto Slab"/>
                <a:cs typeface="Roboto Slab"/>
              </a:rPr>
              <a:t> </a:t>
            </a:r>
            <a:r>
              <a:rPr lang="en-US" sz="1900" b="1" dirty="0" err="1">
                <a:solidFill>
                  <a:srgbClr val="1F3B72"/>
                </a:solidFill>
                <a:latin typeface="Roboto Slab"/>
                <a:ea typeface="Roboto Slab"/>
                <a:cs typeface="Roboto Slab"/>
              </a:rPr>
              <a:t>en</a:t>
            </a:r>
            <a:r>
              <a:rPr lang="en-US" sz="1900" b="1" dirty="0">
                <a:solidFill>
                  <a:srgbClr val="1F3B72"/>
                </a:solidFill>
                <a:latin typeface="Roboto Slab"/>
                <a:ea typeface="Roboto Slab"/>
                <a:cs typeface="Roboto Slab"/>
              </a:rPr>
              <a:t> PBI</a:t>
            </a:r>
          </a:p>
        </p:txBody>
      </p:sp>
      <p:grpSp>
        <p:nvGrpSpPr>
          <p:cNvPr id="7" name="Group 7">
            <a:extLst>
              <a:ext uri="{FF2B5EF4-FFF2-40B4-BE49-F238E27FC236}">
                <a16:creationId xmlns:a16="http://schemas.microsoft.com/office/drawing/2014/main" id="{2CF9452F-BA4C-D397-0EB2-88F5E365EC1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193994CF-6E01-6ABB-8804-F9805562C5C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03C832A3-9E7B-BE5C-38F6-BCC48F659A4C}"/>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a:extLst>
              <a:ext uri="{FF2B5EF4-FFF2-40B4-BE49-F238E27FC236}">
                <a16:creationId xmlns:a16="http://schemas.microsoft.com/office/drawing/2014/main" id="{844FB942-50C2-4D2A-8CAF-0BD94F82BADF}"/>
              </a:ext>
            </a:extLst>
          </p:cNvPr>
          <p:cNvPicPr>
            <a:picLocks noChangeAspect="1"/>
          </p:cNvPicPr>
          <p:nvPr/>
        </p:nvPicPr>
        <p:blipFill>
          <a:blip r:embed="rId3"/>
          <a:stretch>
            <a:fillRect/>
          </a:stretch>
        </p:blipFill>
        <p:spPr>
          <a:xfrm>
            <a:off x="556752" y="1286215"/>
            <a:ext cx="7178778" cy="2847603"/>
          </a:xfrm>
          <a:prstGeom prst="rect">
            <a:avLst/>
          </a:prstGeom>
        </p:spPr>
      </p:pic>
    </p:spTree>
    <p:extLst>
      <p:ext uri="{BB962C8B-B14F-4D97-AF65-F5344CB8AC3E}">
        <p14:creationId xmlns:p14="http://schemas.microsoft.com/office/powerpoint/2010/main" val="15774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48A3-2C5A-9CD6-81BA-9D438FF08E3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C4405D6-2886-3FDD-AE2A-D9A011A8E5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BA33F1D5-BC91-029E-BB16-C7685AF9F315}"/>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F40F58F6-8F22-AC67-0172-E73D98FE177E}"/>
              </a:ext>
            </a:extLst>
          </p:cNvPr>
          <p:cNvSpPr txBox="1"/>
          <p:nvPr/>
        </p:nvSpPr>
        <p:spPr>
          <a:xfrm>
            <a:off x="620915" y="2395538"/>
            <a:ext cx="6210892" cy="384721"/>
          </a:xfrm>
          <a:prstGeom prst="rect">
            <a:avLst/>
          </a:prstGeom>
        </p:spPr>
        <p:txBody>
          <a:bodyPr wrap="square" lIns="0" tIns="0" rIns="0" bIns="0" rtlCol="0" anchor="t">
            <a:spAutoFit/>
          </a:bodyPr>
          <a:lstStyle/>
          <a:p>
            <a:pPr>
              <a:lnSpc>
                <a:spcPts val="3000"/>
              </a:lnSpc>
            </a:pPr>
            <a:r>
              <a:rPr lang="en-US" sz="3000" b="1" dirty="0">
                <a:solidFill>
                  <a:srgbClr val="FFFFFF"/>
                </a:solidFill>
                <a:latin typeface="+mj-lt"/>
              </a:rPr>
              <a:t>Formato </a:t>
            </a:r>
            <a:r>
              <a:rPr lang="en-US" sz="3000" b="1" dirty="0" err="1">
                <a:solidFill>
                  <a:srgbClr val="FFFFFF"/>
                </a:solidFill>
                <a:latin typeface="+mj-lt"/>
              </a:rPr>
              <a:t>condicional</a:t>
            </a:r>
            <a:endParaRPr lang="es-ES" dirty="0" err="1"/>
          </a:p>
        </p:txBody>
      </p:sp>
      <p:pic>
        <p:nvPicPr>
          <p:cNvPr id="8" name="Picture 4">
            <a:extLst>
              <a:ext uri="{FF2B5EF4-FFF2-40B4-BE49-F238E27FC236}">
                <a16:creationId xmlns:a16="http://schemas.microsoft.com/office/drawing/2014/main" id="{17DA91C0-A0E4-51B4-5763-DEB96575369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996AB6B7-5A2A-C021-C678-8049B54E62A3}"/>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FAF763C1-5BA2-2279-68C0-20E8CAFF6F3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71079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DCB9D-4411-1365-AC4D-D14DA686BDD2}"/>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1F708FB9-0A61-E65D-4C38-2770F8D628A8}"/>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9E57151C-6032-D0D3-830A-49B830A83A52}"/>
              </a:ext>
            </a:extLst>
          </p:cNvPr>
          <p:cNvSpPr txBox="1"/>
          <p:nvPr/>
        </p:nvSpPr>
        <p:spPr>
          <a:xfrm>
            <a:off x="2110882" y="648495"/>
            <a:ext cx="4595343" cy="276999"/>
          </a:xfrm>
          <a:prstGeom prst="rect">
            <a:avLst/>
          </a:prstGeom>
        </p:spPr>
        <p:txBody>
          <a:bodyPr wrap="square" lIns="0" tIns="0" rIns="0" bIns="0" rtlCol="0" anchor="t">
            <a:spAutoFit/>
          </a:bodyPr>
          <a:lstStyle/>
          <a:p>
            <a:pPr algn="ctr"/>
            <a:r>
              <a:rPr lang="en-US" sz="1800" b="1" spc="18" dirty="0">
                <a:latin typeface="+mj-lt"/>
              </a:rPr>
              <a:t>Formato </a:t>
            </a:r>
            <a:r>
              <a:rPr lang="en-US" sz="1800" b="1" spc="18" dirty="0" err="1">
                <a:latin typeface="+mj-lt"/>
              </a:rPr>
              <a:t>condicional</a:t>
            </a:r>
            <a:r>
              <a:rPr lang="en-US" sz="1800" b="1" spc="18" dirty="0">
                <a:latin typeface="+mj-lt"/>
              </a:rPr>
              <a:t> </a:t>
            </a:r>
            <a:r>
              <a:rPr lang="en-US" sz="1800" b="1" spc="18" dirty="0" err="1">
                <a:latin typeface="+mj-lt"/>
              </a:rPr>
              <a:t>en</a:t>
            </a:r>
            <a:r>
              <a:rPr lang="en-US" sz="1800" b="1" spc="18" dirty="0">
                <a:latin typeface="+mj-lt"/>
              </a:rPr>
              <a:t> Power BI</a:t>
            </a:r>
            <a:endParaRPr lang="en-US" dirty="0">
              <a:latin typeface="Roboto"/>
              <a:ea typeface="Roboto"/>
              <a:cs typeface="Roboto"/>
            </a:endParaRPr>
          </a:p>
        </p:txBody>
      </p:sp>
      <p:grpSp>
        <p:nvGrpSpPr>
          <p:cNvPr id="4" name="Group 7">
            <a:extLst>
              <a:ext uri="{FF2B5EF4-FFF2-40B4-BE49-F238E27FC236}">
                <a16:creationId xmlns:a16="http://schemas.microsoft.com/office/drawing/2014/main" id="{7BDC6489-C215-4FE3-E1C0-552F16ED1942}"/>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3BF9459A-1AAB-27AD-5BC9-CA77DE48810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E0B96B88-0B3C-2EED-1E06-B3CB82B30914}"/>
              </a:ext>
            </a:extLst>
          </p:cNvPr>
          <p:cNvSpPr txBox="1"/>
          <p:nvPr/>
        </p:nvSpPr>
        <p:spPr>
          <a:xfrm>
            <a:off x="537144" y="1291427"/>
            <a:ext cx="7356071"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Formato condicional en </a:t>
            </a:r>
            <a:r>
              <a:rPr lang="es-ES" sz="1200" b="1" dirty="0" err="1">
                <a:ea typeface="+mn-lt"/>
                <a:cs typeface="+mn-lt"/>
              </a:rPr>
              <a:t>Power</a:t>
            </a:r>
            <a:r>
              <a:rPr lang="es-ES" sz="1200" b="1" dirty="0">
                <a:ea typeface="+mn-lt"/>
                <a:cs typeface="+mn-lt"/>
              </a:rPr>
              <a:t> BI</a:t>
            </a:r>
            <a:r>
              <a:rPr lang="es-ES" sz="1200" dirty="0">
                <a:ea typeface="+mn-lt"/>
                <a:cs typeface="+mn-lt"/>
              </a:rPr>
              <a:t> es la capacidad de </a:t>
            </a:r>
            <a:r>
              <a:rPr lang="es-ES" sz="1200" b="1" dirty="0">
                <a:ea typeface="+mn-lt"/>
                <a:cs typeface="+mn-lt"/>
              </a:rPr>
              <a:t>cambiar automáticamente el aspecto de un visual</a:t>
            </a:r>
            <a:r>
              <a:rPr lang="es-ES" sz="1200" dirty="0">
                <a:ea typeface="+mn-lt"/>
                <a:cs typeface="+mn-lt"/>
              </a:rPr>
              <a:t> (colores, iconos, barras de datos, títulos, fondos, etc.) </a:t>
            </a:r>
            <a:r>
              <a:rPr lang="es-ES" sz="1200" b="1" dirty="0">
                <a:ea typeface="+mn-lt"/>
                <a:cs typeface="+mn-lt"/>
              </a:rPr>
              <a:t>según los valores o el contexto</a:t>
            </a:r>
            <a:r>
              <a:rPr lang="es-ES" sz="1200" dirty="0">
                <a:ea typeface="+mn-lt"/>
                <a:cs typeface="+mn-lt"/>
              </a:rPr>
              <a:t> de tus datos.</a:t>
            </a:r>
            <a:endParaRPr lang="es-ES" dirty="0">
              <a:ea typeface="+mn-lt"/>
              <a:cs typeface="+mn-lt"/>
            </a:endParaRPr>
          </a:p>
          <a:p>
            <a:endParaRPr lang="es-ES" sz="1200" dirty="0">
              <a:ea typeface="+mn-lt"/>
              <a:cs typeface="+mn-lt"/>
            </a:endParaRPr>
          </a:p>
          <a:p>
            <a:pPr marL="285750" indent="-285750">
              <a:buFont typeface="Arial"/>
              <a:buChar char="•"/>
            </a:pPr>
            <a:r>
              <a:rPr lang="es-ES" sz="1200" b="1" dirty="0">
                <a:ea typeface="+mn-lt"/>
                <a:cs typeface="+mn-lt"/>
              </a:rPr>
              <a:t>No altera los datos</a:t>
            </a:r>
            <a:r>
              <a:rPr lang="es-ES" sz="1200" dirty="0">
                <a:ea typeface="+mn-lt"/>
                <a:cs typeface="+mn-lt"/>
              </a:rPr>
              <a:t>, solo cómo se ven.</a:t>
            </a:r>
            <a:endParaRPr lang="es-ES" dirty="0">
              <a:ea typeface="+mn-lt"/>
              <a:cs typeface="+mn-lt"/>
            </a:endParaRPr>
          </a:p>
          <a:p>
            <a:pPr marL="285750" indent="-285750">
              <a:buFont typeface="Arial"/>
              <a:buChar char="•"/>
            </a:pPr>
            <a:r>
              <a:rPr lang="es-ES" sz="1200" dirty="0">
                <a:ea typeface="+mn-lt"/>
                <a:cs typeface="+mn-lt"/>
              </a:rPr>
              <a:t>Funciona en </a:t>
            </a:r>
            <a:r>
              <a:rPr lang="es-ES" sz="1200" b="1" dirty="0">
                <a:ea typeface="+mn-lt"/>
                <a:cs typeface="+mn-lt"/>
              </a:rPr>
              <a:t>tablas/matrices</a:t>
            </a:r>
            <a:r>
              <a:rPr lang="es-ES" sz="1200" dirty="0">
                <a:ea typeface="+mn-lt"/>
                <a:cs typeface="+mn-lt"/>
              </a:rPr>
              <a:t> (fondo, fuente, iconos, barras), </a:t>
            </a:r>
            <a:r>
              <a:rPr lang="es-ES" sz="1200" b="1" dirty="0">
                <a:ea typeface="+mn-lt"/>
                <a:cs typeface="+mn-lt"/>
              </a:rPr>
              <a:t>gráficos</a:t>
            </a:r>
            <a:r>
              <a:rPr lang="es-ES" sz="1200" dirty="0">
                <a:ea typeface="+mn-lt"/>
                <a:cs typeface="+mn-lt"/>
              </a:rPr>
              <a:t> (Data </a:t>
            </a:r>
            <a:r>
              <a:rPr lang="es-ES" sz="1200" err="1">
                <a:ea typeface="+mn-lt"/>
                <a:cs typeface="+mn-lt"/>
              </a:rPr>
              <a:t>colors</a:t>
            </a:r>
            <a:r>
              <a:rPr lang="es-ES" sz="1200" dirty="0">
                <a:ea typeface="+mn-lt"/>
                <a:cs typeface="+mn-lt"/>
              </a:rPr>
              <a:t> → </a:t>
            </a:r>
            <a:r>
              <a:rPr lang="es-ES" sz="1200" i="1" err="1">
                <a:ea typeface="+mn-lt"/>
                <a:cs typeface="+mn-lt"/>
              </a:rPr>
              <a:t>fx</a:t>
            </a:r>
            <a:r>
              <a:rPr lang="es-ES" sz="1200" dirty="0">
                <a:ea typeface="+mn-lt"/>
                <a:cs typeface="+mn-lt"/>
              </a:rPr>
              <a:t>), y </a:t>
            </a:r>
            <a:r>
              <a:rPr lang="es-ES" sz="1200" b="1" dirty="0">
                <a:ea typeface="+mn-lt"/>
                <a:cs typeface="+mn-lt"/>
              </a:rPr>
              <a:t>tarjetas/gauges/KPI</a:t>
            </a:r>
            <a:r>
              <a:rPr lang="es-ES" sz="1200" dirty="0">
                <a:ea typeface="+mn-lt"/>
                <a:cs typeface="+mn-lt"/>
              </a:rPr>
              <a:t> (valor, título, fondo).</a:t>
            </a:r>
            <a:endParaRPr lang="es-ES" dirty="0">
              <a:ea typeface="Roboto"/>
              <a:cs typeface="Roboto"/>
            </a:endParaRPr>
          </a:p>
          <a:p>
            <a:pPr marL="285750" indent="-285750">
              <a:buFont typeface="Arial"/>
              <a:buChar char="•"/>
            </a:pPr>
            <a:endParaRPr lang="es-ES" sz="1200" dirty="0">
              <a:ea typeface="+mn-lt"/>
              <a:cs typeface="+mn-lt"/>
            </a:endParaRPr>
          </a:p>
          <a:p>
            <a:pPr marL="285750" indent="-285750">
              <a:buFont typeface="Arial"/>
              <a:buChar char="•"/>
            </a:pPr>
            <a:r>
              <a:rPr lang="es-ES" sz="1200" dirty="0">
                <a:ea typeface="+mn-lt"/>
                <a:cs typeface="+mn-lt"/>
              </a:rPr>
              <a:t>Se activa con tres enfoques:</a:t>
            </a:r>
            <a:endParaRPr lang="es-ES" dirty="0">
              <a:ea typeface="+mn-lt"/>
              <a:cs typeface="+mn-lt"/>
            </a:endParaRPr>
          </a:p>
          <a:p>
            <a:pPr marL="742950" lvl="2" indent="-285750">
              <a:buAutoNum type="arabicPeriod"/>
            </a:pPr>
            <a:r>
              <a:rPr lang="es-ES" sz="1200" dirty="0">
                <a:ea typeface="+mn-lt"/>
                <a:cs typeface="+mn-lt"/>
              </a:rPr>
              <a:t>Escala de color (gradiente por valor).</a:t>
            </a:r>
            <a:endParaRPr lang="es-ES">
              <a:ea typeface="Roboto"/>
              <a:cs typeface="Roboto"/>
            </a:endParaRPr>
          </a:p>
          <a:p>
            <a:pPr marL="742950" lvl="2" indent="-285750">
              <a:buAutoNum type="arabicPeriod"/>
            </a:pPr>
            <a:r>
              <a:rPr lang="es-ES" sz="1200" dirty="0">
                <a:ea typeface="+mn-lt"/>
                <a:cs typeface="+mn-lt"/>
              </a:rPr>
              <a:t>Reglas (“si &gt; 10% entonces verde”).</a:t>
            </a:r>
            <a:endParaRPr lang="es-ES">
              <a:ea typeface="Roboto"/>
              <a:cs typeface="Roboto"/>
            </a:endParaRPr>
          </a:p>
          <a:p>
            <a:pPr marL="742950" lvl="2" indent="-285750">
              <a:buAutoNum type="arabicPeriod"/>
            </a:pPr>
            <a:r>
              <a:rPr lang="es-ES" sz="1200" dirty="0">
                <a:ea typeface="+mn-lt"/>
                <a:cs typeface="+mn-lt"/>
              </a:rPr>
              <a:t>Valor de campo (Field </a:t>
            </a:r>
            <a:r>
              <a:rPr lang="es-ES" sz="1200" err="1">
                <a:ea typeface="+mn-lt"/>
                <a:cs typeface="+mn-lt"/>
              </a:rPr>
              <a:t>value</a:t>
            </a:r>
            <a:r>
              <a:rPr lang="es-ES" sz="1200" dirty="0">
                <a:ea typeface="+mn-lt"/>
                <a:cs typeface="+mn-lt"/>
              </a:rPr>
              <a:t>): una medida DAX decide el color/URL → es el método más flexible.</a:t>
            </a:r>
            <a:endParaRPr lang="es-ES" dirty="0">
              <a:ea typeface="+mn-lt"/>
              <a:cs typeface="+mn-lt"/>
            </a:endParaRPr>
          </a:p>
          <a:p>
            <a:pPr marL="457200" lvl="1" indent="-228600">
              <a:buAutoNum type="arabicPeriod"/>
            </a:pPr>
            <a:endParaRPr lang="es-ES" sz="1200" dirty="0">
              <a:ea typeface="Roboto"/>
              <a:cs typeface="Roboto"/>
            </a:endParaRPr>
          </a:p>
          <a:p>
            <a:pPr algn="l"/>
            <a:endParaRPr lang="es-ES">
              <a:ea typeface="Roboto"/>
              <a:cs typeface="Roboto"/>
            </a:endParaRPr>
          </a:p>
        </p:txBody>
      </p:sp>
    </p:spTree>
    <p:extLst>
      <p:ext uri="{BB962C8B-B14F-4D97-AF65-F5344CB8AC3E}">
        <p14:creationId xmlns:p14="http://schemas.microsoft.com/office/powerpoint/2010/main" val="351572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2327F-202F-5CB7-71C2-56DC1C16BD56}"/>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6CAD3711-5338-62AA-CC97-4F50F2F9D8FD}"/>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E97C1435-036F-C9B0-C10B-967B6327FEC1}"/>
              </a:ext>
            </a:extLst>
          </p:cNvPr>
          <p:cNvSpPr txBox="1"/>
          <p:nvPr/>
        </p:nvSpPr>
        <p:spPr>
          <a:xfrm>
            <a:off x="2110882" y="648495"/>
            <a:ext cx="4595343" cy="276999"/>
          </a:xfrm>
          <a:prstGeom prst="rect">
            <a:avLst/>
          </a:prstGeom>
        </p:spPr>
        <p:txBody>
          <a:bodyPr wrap="square" lIns="0" tIns="0" rIns="0" bIns="0" rtlCol="0" anchor="t">
            <a:spAutoFit/>
          </a:bodyPr>
          <a:lstStyle/>
          <a:p>
            <a:pPr algn="ctr"/>
            <a:r>
              <a:rPr lang="en-US" sz="1800" b="1" spc="18" dirty="0">
                <a:latin typeface="+mj-lt"/>
              </a:rPr>
              <a:t>Formato </a:t>
            </a:r>
            <a:r>
              <a:rPr lang="en-US" sz="1800" b="1" spc="18" dirty="0" err="1">
                <a:latin typeface="+mj-lt"/>
              </a:rPr>
              <a:t>condicional</a:t>
            </a:r>
            <a:r>
              <a:rPr lang="en-US" sz="1800" b="1" spc="18" dirty="0">
                <a:latin typeface="+mj-lt"/>
              </a:rPr>
              <a:t> </a:t>
            </a:r>
            <a:r>
              <a:rPr lang="en-US" sz="1800" b="1" spc="18" dirty="0" err="1">
                <a:latin typeface="+mj-lt"/>
              </a:rPr>
              <a:t>en</a:t>
            </a:r>
            <a:r>
              <a:rPr lang="en-US" sz="1800" b="1" spc="18" dirty="0">
                <a:latin typeface="+mj-lt"/>
              </a:rPr>
              <a:t> Power BI</a:t>
            </a:r>
            <a:endParaRPr lang="en-US" dirty="0">
              <a:latin typeface="Roboto"/>
              <a:ea typeface="Roboto"/>
              <a:cs typeface="Roboto"/>
            </a:endParaRPr>
          </a:p>
        </p:txBody>
      </p:sp>
      <p:grpSp>
        <p:nvGrpSpPr>
          <p:cNvPr id="4" name="Group 7">
            <a:extLst>
              <a:ext uri="{FF2B5EF4-FFF2-40B4-BE49-F238E27FC236}">
                <a16:creationId xmlns:a16="http://schemas.microsoft.com/office/drawing/2014/main" id="{5D85774A-94DD-5FA6-B6C1-39EEBCE304D7}"/>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CF6FA945-F307-85C9-6D20-FD22DD4DFB7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068DC2F2-D80D-F51D-1F06-C2EEEC76D59E}"/>
              </a:ext>
            </a:extLst>
          </p:cNvPr>
          <p:cNvSpPr txBox="1"/>
          <p:nvPr/>
        </p:nvSpPr>
        <p:spPr>
          <a:xfrm>
            <a:off x="537144" y="1291427"/>
            <a:ext cx="7474058" cy="28161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Dónde se aplica</a:t>
            </a:r>
            <a:endParaRPr lang="es-ES" sz="1200" b="1" dirty="0"/>
          </a:p>
          <a:p>
            <a:endParaRPr lang="es-ES" sz="1200" b="1" dirty="0">
              <a:ea typeface="+mn-lt"/>
              <a:cs typeface="+mn-lt"/>
            </a:endParaRPr>
          </a:p>
          <a:p>
            <a:r>
              <a:rPr lang="es-ES" sz="1200" b="1" dirty="0">
                <a:ea typeface="+mn-lt"/>
                <a:cs typeface="+mn-lt"/>
              </a:rPr>
              <a:t>Tabla/Matriz</a:t>
            </a:r>
            <a:endParaRPr lang="es-ES" sz="1200" dirty="0">
              <a:ea typeface="Roboto"/>
              <a:cs typeface="Roboto"/>
            </a:endParaRPr>
          </a:p>
          <a:p>
            <a:pPr marL="285750" indent="-285750">
              <a:buFont typeface="Arial"/>
              <a:buChar char="•"/>
            </a:pPr>
            <a:r>
              <a:rPr lang="es-ES" sz="1200" dirty="0">
                <a:ea typeface="+mn-lt"/>
                <a:cs typeface="+mn-lt"/>
              </a:rPr>
              <a:t>Color de </a:t>
            </a:r>
            <a:r>
              <a:rPr lang="es-ES" sz="1200" b="1" dirty="0">
                <a:ea typeface="+mn-lt"/>
                <a:cs typeface="+mn-lt"/>
              </a:rPr>
              <a:t>fondo</a:t>
            </a:r>
            <a:r>
              <a:rPr lang="es-ES" sz="1200" dirty="0">
                <a:ea typeface="+mn-lt"/>
                <a:cs typeface="+mn-lt"/>
              </a:rPr>
              <a:t>, </a:t>
            </a:r>
            <a:r>
              <a:rPr lang="es-ES" sz="1200" b="1" dirty="0">
                <a:ea typeface="+mn-lt"/>
                <a:cs typeface="+mn-lt"/>
              </a:rPr>
              <a:t>fuente</a:t>
            </a:r>
            <a:r>
              <a:rPr lang="es-ES" sz="1200" dirty="0">
                <a:ea typeface="+mn-lt"/>
                <a:cs typeface="+mn-lt"/>
              </a:rPr>
              <a:t>, </a:t>
            </a:r>
            <a:r>
              <a:rPr lang="es-ES" sz="1200" b="1" dirty="0">
                <a:ea typeface="+mn-lt"/>
                <a:cs typeface="+mn-lt"/>
              </a:rPr>
              <a:t>barras de datos</a:t>
            </a:r>
            <a:r>
              <a:rPr lang="es-ES" sz="1200" dirty="0">
                <a:ea typeface="+mn-lt"/>
                <a:cs typeface="+mn-lt"/>
              </a:rPr>
              <a:t>, </a:t>
            </a:r>
            <a:r>
              <a:rPr lang="es-ES" sz="1200" b="1" dirty="0">
                <a:ea typeface="+mn-lt"/>
                <a:cs typeface="+mn-lt"/>
              </a:rPr>
              <a:t>iconos</a:t>
            </a:r>
            <a:r>
              <a:rPr lang="es-ES" sz="1200" dirty="0">
                <a:ea typeface="+mn-lt"/>
                <a:cs typeface="+mn-lt"/>
              </a:rPr>
              <a:t>, </a:t>
            </a:r>
            <a:r>
              <a:rPr lang="es-ES" sz="1200" b="1" dirty="0">
                <a:ea typeface="+mn-lt"/>
                <a:cs typeface="+mn-lt"/>
              </a:rPr>
              <a:t>Web URL</a:t>
            </a:r>
            <a:r>
              <a:rPr lang="es-ES" sz="1200" dirty="0">
                <a:ea typeface="+mn-lt"/>
                <a:cs typeface="+mn-lt"/>
              </a:rPr>
              <a:t> e </a:t>
            </a:r>
            <a:r>
              <a:rPr lang="es-ES" sz="1200" b="1" dirty="0" err="1">
                <a:ea typeface="+mn-lt"/>
                <a:cs typeface="+mn-lt"/>
              </a:rPr>
              <a:t>Image</a:t>
            </a:r>
            <a:r>
              <a:rPr lang="es-ES" sz="1200" b="1" dirty="0">
                <a:ea typeface="+mn-lt"/>
                <a:cs typeface="+mn-lt"/>
              </a:rPr>
              <a:t> URL</a:t>
            </a:r>
            <a:r>
              <a:rPr lang="es-ES" sz="1200" dirty="0">
                <a:ea typeface="+mn-lt"/>
                <a:cs typeface="+mn-lt"/>
              </a:rPr>
              <a:t>.</a:t>
            </a:r>
            <a:endParaRPr lang="es-ES" sz="1200" dirty="0">
              <a:ea typeface="Roboto"/>
              <a:cs typeface="Roboto"/>
            </a:endParaRPr>
          </a:p>
          <a:p>
            <a:r>
              <a:rPr lang="es-ES" sz="1200" b="1" dirty="0">
                <a:ea typeface="+mn-lt"/>
                <a:cs typeface="+mn-lt"/>
              </a:rPr>
              <a:t>Gráficos (barras, columnas, líneas, etc.)</a:t>
            </a:r>
            <a:endParaRPr lang="es-ES" sz="1200" dirty="0">
              <a:ea typeface="Roboto"/>
              <a:cs typeface="Roboto"/>
            </a:endParaRPr>
          </a:p>
          <a:p>
            <a:pPr marL="285750" indent="-285750">
              <a:buFont typeface="Arial"/>
              <a:buChar char="•"/>
            </a:pPr>
            <a:r>
              <a:rPr lang="es-ES" sz="1200" b="1" dirty="0">
                <a:ea typeface="+mn-lt"/>
                <a:cs typeface="+mn-lt"/>
              </a:rPr>
              <a:t>Data </a:t>
            </a:r>
            <a:r>
              <a:rPr lang="es-ES" sz="1200" b="1" err="1">
                <a:ea typeface="+mn-lt"/>
                <a:cs typeface="+mn-lt"/>
              </a:rPr>
              <a:t>colors</a:t>
            </a:r>
            <a:r>
              <a:rPr lang="es-ES" sz="1200" b="1" dirty="0">
                <a:ea typeface="+mn-lt"/>
                <a:cs typeface="+mn-lt"/>
              </a:rPr>
              <a:t> → </a:t>
            </a:r>
            <a:r>
              <a:rPr lang="es-ES" sz="1200" b="1" err="1">
                <a:ea typeface="+mn-lt"/>
                <a:cs typeface="+mn-lt"/>
              </a:rPr>
              <a:t>fx</a:t>
            </a:r>
            <a:r>
              <a:rPr lang="es-ES" sz="1200" dirty="0">
                <a:ea typeface="+mn-lt"/>
                <a:cs typeface="+mn-lt"/>
              </a:rPr>
              <a:t> (por serie o por punto), </a:t>
            </a:r>
            <a:r>
              <a:rPr lang="es-ES" sz="1200" b="1" dirty="0">
                <a:ea typeface="+mn-lt"/>
                <a:cs typeface="+mn-lt"/>
              </a:rPr>
              <a:t>Data </a:t>
            </a:r>
            <a:r>
              <a:rPr lang="es-ES" sz="1200" b="1" err="1">
                <a:ea typeface="+mn-lt"/>
                <a:cs typeface="+mn-lt"/>
              </a:rPr>
              <a:t>labels</a:t>
            </a:r>
            <a:r>
              <a:rPr lang="es-ES" sz="1200" b="1" dirty="0">
                <a:ea typeface="+mn-lt"/>
                <a:cs typeface="+mn-lt"/>
              </a:rPr>
              <a:t> → </a:t>
            </a:r>
            <a:r>
              <a:rPr lang="es-ES" sz="1200" b="1" err="1">
                <a:ea typeface="+mn-lt"/>
                <a:cs typeface="+mn-lt"/>
              </a:rPr>
              <a:t>fx</a:t>
            </a:r>
            <a:r>
              <a:rPr lang="es-ES" sz="1200" dirty="0">
                <a:ea typeface="+mn-lt"/>
                <a:cs typeface="+mn-lt"/>
              </a:rPr>
              <a:t>, </a:t>
            </a:r>
            <a:r>
              <a:rPr lang="es-ES" sz="1200" b="1" err="1">
                <a:ea typeface="+mn-lt"/>
                <a:cs typeface="+mn-lt"/>
              </a:rPr>
              <a:t>Background</a:t>
            </a:r>
            <a:r>
              <a:rPr lang="es-ES" sz="1200" b="1" dirty="0">
                <a:ea typeface="+mn-lt"/>
                <a:cs typeface="+mn-lt"/>
              </a:rPr>
              <a:t>/</a:t>
            </a:r>
            <a:r>
              <a:rPr lang="es-ES" sz="1200" b="1" err="1">
                <a:ea typeface="+mn-lt"/>
                <a:cs typeface="+mn-lt"/>
              </a:rPr>
              <a:t>Title</a:t>
            </a:r>
            <a:r>
              <a:rPr lang="es-ES" sz="1200" b="1" dirty="0">
                <a:ea typeface="+mn-lt"/>
                <a:cs typeface="+mn-lt"/>
              </a:rPr>
              <a:t> → </a:t>
            </a:r>
            <a:r>
              <a:rPr lang="es-ES" sz="1200" b="1" err="1">
                <a:ea typeface="+mn-lt"/>
                <a:cs typeface="+mn-lt"/>
              </a:rPr>
              <a:t>fx</a:t>
            </a:r>
            <a:r>
              <a:rPr lang="es-ES" sz="1200" dirty="0">
                <a:ea typeface="+mn-lt"/>
                <a:cs typeface="+mn-lt"/>
              </a:rPr>
              <a:t>.</a:t>
            </a:r>
          </a:p>
          <a:p>
            <a:r>
              <a:rPr lang="es-ES" sz="1200" b="1" dirty="0">
                <a:ea typeface="+mn-lt"/>
                <a:cs typeface="+mn-lt"/>
              </a:rPr>
              <a:t>Tarjetas/KPI/Medidor (gauge)</a:t>
            </a:r>
            <a:endParaRPr lang="es-ES" sz="1200" dirty="0">
              <a:ea typeface="Roboto"/>
              <a:cs typeface="Roboto"/>
            </a:endParaRPr>
          </a:p>
          <a:p>
            <a:pPr marL="285750" indent="-285750">
              <a:buFont typeface="Arial"/>
              <a:buChar char="•"/>
            </a:pPr>
            <a:r>
              <a:rPr lang="es-ES" sz="1200" dirty="0">
                <a:ea typeface="+mn-lt"/>
                <a:cs typeface="+mn-lt"/>
              </a:rPr>
              <a:t>Color del </a:t>
            </a:r>
            <a:r>
              <a:rPr lang="es-ES" sz="1200" b="1" dirty="0">
                <a:ea typeface="+mn-lt"/>
                <a:cs typeface="+mn-lt"/>
              </a:rPr>
              <a:t>valor</a:t>
            </a:r>
            <a:r>
              <a:rPr lang="es-ES" sz="1200" dirty="0">
                <a:ea typeface="+mn-lt"/>
                <a:cs typeface="+mn-lt"/>
              </a:rPr>
              <a:t>, </a:t>
            </a:r>
            <a:r>
              <a:rPr lang="es-ES" sz="1200" b="1" dirty="0">
                <a:ea typeface="+mn-lt"/>
                <a:cs typeface="+mn-lt"/>
              </a:rPr>
              <a:t>título</a:t>
            </a:r>
            <a:r>
              <a:rPr lang="es-ES" sz="1200" dirty="0">
                <a:ea typeface="+mn-lt"/>
                <a:cs typeface="+mn-lt"/>
              </a:rPr>
              <a:t> y </a:t>
            </a:r>
            <a:r>
              <a:rPr lang="es-ES" sz="1200" b="1" dirty="0">
                <a:ea typeface="+mn-lt"/>
                <a:cs typeface="+mn-lt"/>
              </a:rPr>
              <a:t>fondo</a:t>
            </a:r>
            <a:r>
              <a:rPr lang="es-ES" sz="1200" dirty="0">
                <a:ea typeface="+mn-lt"/>
                <a:cs typeface="+mn-lt"/>
              </a:rPr>
              <a:t> mediante </a:t>
            </a:r>
            <a:r>
              <a:rPr lang="es-ES" sz="1200" b="1" err="1">
                <a:ea typeface="+mn-lt"/>
                <a:cs typeface="+mn-lt"/>
              </a:rPr>
              <a:t>fx</a:t>
            </a:r>
            <a:r>
              <a:rPr lang="es-ES" sz="1200" dirty="0">
                <a:ea typeface="+mn-lt"/>
                <a:cs typeface="+mn-lt"/>
              </a:rPr>
              <a:t>.</a:t>
            </a:r>
          </a:p>
          <a:p>
            <a:endParaRPr lang="es-ES" sz="1200" dirty="0">
              <a:ea typeface="+mn-lt"/>
              <a:cs typeface="+mn-lt"/>
            </a:endParaRPr>
          </a:p>
          <a:p>
            <a:r>
              <a:rPr lang="es-ES" sz="1200" b="1" dirty="0">
                <a:ea typeface="+mn-lt"/>
                <a:cs typeface="+mn-lt"/>
              </a:rPr>
              <a:t>Modos</a:t>
            </a:r>
            <a:endParaRPr lang="es-ES" sz="1200" dirty="0">
              <a:ea typeface="Roboto"/>
              <a:cs typeface="Roboto"/>
            </a:endParaRPr>
          </a:p>
          <a:p>
            <a:pPr marL="285750" indent="-285750">
              <a:buFont typeface="Arial"/>
              <a:buChar char="•"/>
            </a:pPr>
            <a:r>
              <a:rPr lang="es-ES" sz="1200" b="1" dirty="0">
                <a:ea typeface="+mn-lt"/>
                <a:cs typeface="+mn-lt"/>
              </a:rPr>
              <a:t>Color </a:t>
            </a:r>
            <a:r>
              <a:rPr lang="es-ES" sz="1200" b="1" err="1">
                <a:ea typeface="+mn-lt"/>
                <a:cs typeface="+mn-lt"/>
              </a:rPr>
              <a:t>scale</a:t>
            </a:r>
            <a:r>
              <a:rPr lang="es-ES" sz="1200" dirty="0">
                <a:ea typeface="+mn-lt"/>
                <a:cs typeface="+mn-lt"/>
              </a:rPr>
              <a:t> (gradiente).</a:t>
            </a:r>
            <a:endParaRPr lang="es-ES" sz="1200" dirty="0">
              <a:ea typeface="Roboto"/>
              <a:cs typeface="Roboto"/>
            </a:endParaRPr>
          </a:p>
          <a:p>
            <a:pPr marL="285750" indent="-285750">
              <a:buFont typeface="Arial"/>
              <a:buChar char="•"/>
            </a:pPr>
            <a:r>
              <a:rPr lang="es-ES" sz="1200" b="1" dirty="0">
                <a:ea typeface="+mn-lt"/>
                <a:cs typeface="+mn-lt"/>
              </a:rPr>
              <a:t>Rules</a:t>
            </a:r>
            <a:r>
              <a:rPr lang="es-ES" sz="1200" dirty="0">
                <a:ea typeface="+mn-lt"/>
                <a:cs typeface="+mn-lt"/>
              </a:rPr>
              <a:t> (umbrales tipo “si &gt; 10% entonces verde”).</a:t>
            </a:r>
            <a:endParaRPr lang="es-ES" sz="1200" dirty="0">
              <a:ea typeface="Roboto"/>
              <a:cs typeface="Roboto"/>
            </a:endParaRPr>
          </a:p>
          <a:p>
            <a:pPr marL="285750" indent="-285750">
              <a:buFont typeface="Arial"/>
              <a:buChar char="•"/>
            </a:pPr>
            <a:r>
              <a:rPr lang="es-ES" sz="1200" b="1" dirty="0">
                <a:ea typeface="+mn-lt"/>
                <a:cs typeface="+mn-lt"/>
              </a:rPr>
              <a:t>Field </a:t>
            </a:r>
            <a:r>
              <a:rPr lang="es-ES" sz="1200" b="1" err="1">
                <a:ea typeface="+mn-lt"/>
                <a:cs typeface="+mn-lt"/>
              </a:rPr>
              <a:t>value</a:t>
            </a:r>
            <a:r>
              <a:rPr lang="es-ES" sz="1200" dirty="0">
                <a:ea typeface="+mn-lt"/>
                <a:cs typeface="+mn-lt"/>
              </a:rPr>
              <a:t> (una medida devuelve color HEX, URL o texto).</a:t>
            </a:r>
            <a:endParaRPr lang="es-ES" sz="1200" dirty="0">
              <a:ea typeface="Roboto"/>
              <a:cs typeface="Roboto"/>
            </a:endParaRPr>
          </a:p>
          <a:p>
            <a:endParaRPr lang="es-ES" sz="1200" b="1" dirty="0">
              <a:ea typeface="Roboto"/>
              <a:cs typeface="Roboto"/>
            </a:endParaRPr>
          </a:p>
          <a:p>
            <a:pPr algn="l"/>
            <a:endParaRPr lang="es-ES">
              <a:ea typeface="Roboto"/>
              <a:cs typeface="Roboto"/>
            </a:endParaRPr>
          </a:p>
        </p:txBody>
      </p:sp>
    </p:spTree>
    <p:extLst>
      <p:ext uri="{BB962C8B-B14F-4D97-AF65-F5344CB8AC3E}">
        <p14:creationId xmlns:p14="http://schemas.microsoft.com/office/powerpoint/2010/main" val="95743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229A-B2C2-1828-2EDD-212D4801F417}"/>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EE30F2A2-1441-EF2C-4670-59D7C0858C99}"/>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8F26BBBA-C9C7-AC6D-2169-6CAC38D90116}"/>
              </a:ext>
            </a:extLst>
          </p:cNvPr>
          <p:cNvSpPr txBox="1"/>
          <p:nvPr/>
        </p:nvSpPr>
        <p:spPr>
          <a:xfrm>
            <a:off x="2110882" y="648495"/>
            <a:ext cx="4595343" cy="276999"/>
          </a:xfrm>
          <a:prstGeom prst="rect">
            <a:avLst/>
          </a:prstGeom>
        </p:spPr>
        <p:txBody>
          <a:bodyPr wrap="square" lIns="0" tIns="0" rIns="0" bIns="0" rtlCol="0" anchor="t">
            <a:spAutoFit/>
          </a:bodyPr>
          <a:lstStyle/>
          <a:p>
            <a:pPr algn="ctr"/>
            <a:r>
              <a:rPr lang="en-US" sz="1800" b="1" spc="18" dirty="0">
                <a:latin typeface="+mj-lt"/>
              </a:rPr>
              <a:t>Formato </a:t>
            </a:r>
            <a:r>
              <a:rPr lang="en-US" sz="1800" b="1" spc="18" dirty="0" err="1">
                <a:latin typeface="+mj-lt"/>
              </a:rPr>
              <a:t>condicional</a:t>
            </a:r>
            <a:r>
              <a:rPr lang="en-US" sz="1800" b="1" spc="18" dirty="0">
                <a:latin typeface="+mj-lt"/>
              </a:rPr>
              <a:t> </a:t>
            </a:r>
            <a:r>
              <a:rPr lang="en-US" sz="1800" b="1" spc="18" dirty="0" err="1">
                <a:latin typeface="+mj-lt"/>
              </a:rPr>
              <a:t>en</a:t>
            </a:r>
            <a:r>
              <a:rPr lang="en-US" sz="1800" b="1" spc="18" dirty="0">
                <a:latin typeface="+mj-lt"/>
              </a:rPr>
              <a:t> Power BI</a:t>
            </a:r>
            <a:endParaRPr lang="en-US" dirty="0">
              <a:latin typeface="Roboto"/>
              <a:ea typeface="Roboto"/>
              <a:cs typeface="Roboto"/>
            </a:endParaRPr>
          </a:p>
        </p:txBody>
      </p:sp>
      <p:grpSp>
        <p:nvGrpSpPr>
          <p:cNvPr id="4" name="Group 7">
            <a:extLst>
              <a:ext uri="{FF2B5EF4-FFF2-40B4-BE49-F238E27FC236}">
                <a16:creationId xmlns:a16="http://schemas.microsoft.com/office/drawing/2014/main" id="{F170804E-7A74-1416-F0B1-B2D843217D34}"/>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A1D24F92-324A-D285-7074-5A35BAB462A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A9C91E8B-F517-37E8-6EB0-69E74FEC4E24}"/>
              </a:ext>
            </a:extLst>
          </p:cNvPr>
          <p:cNvSpPr txBox="1"/>
          <p:nvPr/>
        </p:nvSpPr>
        <p:spPr>
          <a:xfrm>
            <a:off x="537144" y="1291427"/>
            <a:ext cx="6345807" cy="419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dirty="0">
                <a:ea typeface="+mn-lt"/>
                <a:cs typeface="+mn-lt"/>
              </a:rPr>
              <a:t>Ejemplo mínimo (semáforo por cumplimiento):</a:t>
            </a:r>
            <a:endParaRPr lang="es-ES" dirty="0"/>
          </a:p>
          <a:p>
            <a:pPr algn="l"/>
            <a:endParaRPr lang="es-ES">
              <a:ea typeface="Roboto"/>
              <a:cs typeface="Roboto"/>
            </a:endParaRPr>
          </a:p>
        </p:txBody>
      </p:sp>
      <p:sp>
        <p:nvSpPr>
          <p:cNvPr id="5" name="CuadroTexto 4">
            <a:extLst>
              <a:ext uri="{FF2B5EF4-FFF2-40B4-BE49-F238E27FC236}">
                <a16:creationId xmlns:a16="http://schemas.microsoft.com/office/drawing/2014/main" id="{096BDEBB-3794-E1BE-7661-0E798D9FFBFE}"/>
              </a:ext>
            </a:extLst>
          </p:cNvPr>
          <p:cNvSpPr txBox="1"/>
          <p:nvPr/>
        </p:nvSpPr>
        <p:spPr>
          <a:xfrm>
            <a:off x="611372" y="1699723"/>
            <a:ext cx="4040029" cy="1316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00" dirty="0">
                <a:ea typeface="+mn-lt"/>
                <a:cs typeface="+mn-lt"/>
              </a:rPr>
              <a:t>Cumplimiento % := DIVIDE([Ventas Netas], [Meta Ventas])</a:t>
            </a:r>
            <a:endParaRPr lang="es-ES" sz="1000" dirty="0">
              <a:ea typeface="Roboto"/>
              <a:cs typeface="Roboto"/>
            </a:endParaRPr>
          </a:p>
          <a:p>
            <a:endParaRPr lang="es-ES" sz="1000" dirty="0">
              <a:ea typeface="+mn-lt"/>
              <a:cs typeface="+mn-lt"/>
            </a:endParaRPr>
          </a:p>
          <a:p>
            <a:r>
              <a:rPr lang="es-ES" sz="1000" dirty="0">
                <a:ea typeface="+mn-lt"/>
                <a:cs typeface="+mn-lt"/>
              </a:rPr>
              <a:t>Color Semáforo :=</a:t>
            </a:r>
            <a:endParaRPr lang="es-ES" sz="1000">
              <a:ea typeface="Roboto"/>
              <a:cs typeface="Roboto"/>
            </a:endParaRPr>
          </a:p>
          <a:p>
            <a:r>
              <a:rPr lang="es-ES" sz="1000" dirty="0">
                <a:ea typeface="+mn-lt"/>
                <a:cs typeface="+mn-lt"/>
              </a:rPr>
              <a:t>SWITCH(TRUE(),</a:t>
            </a:r>
            <a:endParaRPr lang="es-ES" sz="1000">
              <a:ea typeface="Roboto"/>
              <a:cs typeface="Roboto"/>
            </a:endParaRPr>
          </a:p>
          <a:p>
            <a:r>
              <a:rPr lang="es-ES" sz="1000" dirty="0">
                <a:ea typeface="+mn-lt"/>
                <a:cs typeface="+mn-lt"/>
              </a:rPr>
              <a:t>  [Cumplimiento %] &gt;= 1,   "#2E7D32",</a:t>
            </a:r>
            <a:endParaRPr lang="es-ES" sz="1000">
              <a:ea typeface="Roboto"/>
              <a:cs typeface="Roboto"/>
            </a:endParaRPr>
          </a:p>
          <a:p>
            <a:r>
              <a:rPr lang="es-ES" sz="1000" dirty="0">
                <a:ea typeface="+mn-lt"/>
                <a:cs typeface="+mn-lt"/>
              </a:rPr>
              <a:t>  [Cumplimiento %] &gt;= 0.8, "#F9A825",</a:t>
            </a:r>
            <a:endParaRPr lang="es-ES" sz="1000">
              <a:ea typeface="Roboto"/>
              <a:cs typeface="Roboto"/>
            </a:endParaRPr>
          </a:p>
          <a:p>
            <a:r>
              <a:rPr lang="es-ES" sz="1000" dirty="0">
                <a:ea typeface="+mn-lt"/>
                <a:cs typeface="+mn-lt"/>
              </a:rPr>
              <a:t>                           "#C62828"</a:t>
            </a:r>
            <a:endParaRPr lang="es-ES" sz="1000">
              <a:ea typeface="Roboto"/>
              <a:cs typeface="Roboto"/>
            </a:endParaRPr>
          </a:p>
          <a:p>
            <a:r>
              <a:rPr lang="es-ES" sz="1000" dirty="0">
                <a:ea typeface="+mn-lt"/>
                <a:cs typeface="+mn-lt"/>
              </a:rPr>
              <a:t>)</a:t>
            </a:r>
            <a:endParaRPr lang="es-ES" sz="1000" dirty="0">
              <a:ea typeface="Roboto"/>
              <a:cs typeface="Roboto"/>
            </a:endParaRPr>
          </a:p>
        </p:txBody>
      </p:sp>
      <p:sp>
        <p:nvSpPr>
          <p:cNvPr id="6" name="CuadroTexto 5">
            <a:extLst>
              <a:ext uri="{FF2B5EF4-FFF2-40B4-BE49-F238E27FC236}">
                <a16:creationId xmlns:a16="http://schemas.microsoft.com/office/drawing/2014/main" id="{2E447AF3-EE9C-C147-C3D2-28C44A15A79C}"/>
              </a:ext>
            </a:extLst>
          </p:cNvPr>
          <p:cNvSpPr txBox="1"/>
          <p:nvPr/>
        </p:nvSpPr>
        <p:spPr>
          <a:xfrm>
            <a:off x="611372" y="3081898"/>
            <a:ext cx="51317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Luego, en el visual: </a:t>
            </a:r>
            <a:r>
              <a:rPr lang="es-ES" sz="1200" b="1">
                <a:ea typeface="+mn-lt"/>
                <a:cs typeface="+mn-lt"/>
              </a:rPr>
              <a:t>Data </a:t>
            </a:r>
            <a:r>
              <a:rPr lang="es-ES" sz="1200" b="1" err="1">
                <a:ea typeface="+mn-lt"/>
                <a:cs typeface="+mn-lt"/>
              </a:rPr>
              <a:t>colors</a:t>
            </a:r>
            <a:r>
              <a:rPr lang="es-ES" sz="1200" b="1">
                <a:ea typeface="+mn-lt"/>
                <a:cs typeface="+mn-lt"/>
              </a:rPr>
              <a:t> → </a:t>
            </a:r>
            <a:r>
              <a:rPr lang="es-ES" sz="1200" b="1" err="1">
                <a:ea typeface="+mn-lt"/>
                <a:cs typeface="+mn-lt"/>
              </a:rPr>
              <a:t>fx</a:t>
            </a:r>
            <a:r>
              <a:rPr lang="es-ES" sz="1200" b="1">
                <a:ea typeface="+mn-lt"/>
                <a:cs typeface="+mn-lt"/>
              </a:rPr>
              <a:t> → Field </a:t>
            </a:r>
            <a:r>
              <a:rPr lang="es-ES" sz="1200" b="1" err="1">
                <a:ea typeface="+mn-lt"/>
                <a:cs typeface="+mn-lt"/>
              </a:rPr>
              <a:t>value</a:t>
            </a:r>
            <a:r>
              <a:rPr lang="es-ES" sz="1200">
                <a:ea typeface="+mn-lt"/>
                <a:cs typeface="+mn-lt"/>
              </a:rPr>
              <a:t> = </a:t>
            </a:r>
            <a:r>
              <a:rPr lang="es-ES" sz="1200">
                <a:latin typeface="Consolas"/>
              </a:rPr>
              <a:t>Color Semáforo</a:t>
            </a:r>
            <a:r>
              <a:rPr lang="es-ES" sz="1200">
                <a:ea typeface="+mn-lt"/>
                <a:cs typeface="+mn-lt"/>
              </a:rPr>
              <a:t>.</a:t>
            </a:r>
            <a:endParaRPr lang="es-ES" sz="1200"/>
          </a:p>
        </p:txBody>
      </p:sp>
      <p:pic>
        <p:nvPicPr>
          <p:cNvPr id="7" name="Imagen 6">
            <a:extLst>
              <a:ext uri="{FF2B5EF4-FFF2-40B4-BE49-F238E27FC236}">
                <a16:creationId xmlns:a16="http://schemas.microsoft.com/office/drawing/2014/main" id="{6C7D2145-E44D-A79D-6D8C-1ABE8D51FCB7}"/>
              </a:ext>
            </a:extLst>
          </p:cNvPr>
          <p:cNvPicPr>
            <a:picLocks noChangeAspect="1"/>
          </p:cNvPicPr>
          <p:nvPr/>
        </p:nvPicPr>
        <p:blipFill>
          <a:blip r:embed="rId3"/>
          <a:stretch>
            <a:fillRect/>
          </a:stretch>
        </p:blipFill>
        <p:spPr>
          <a:xfrm>
            <a:off x="5288833" y="1700212"/>
            <a:ext cx="2076450" cy="1285875"/>
          </a:xfrm>
          <a:prstGeom prst="rect">
            <a:avLst/>
          </a:prstGeom>
        </p:spPr>
      </p:pic>
    </p:spTree>
    <p:extLst>
      <p:ext uri="{BB962C8B-B14F-4D97-AF65-F5344CB8AC3E}">
        <p14:creationId xmlns:p14="http://schemas.microsoft.com/office/powerpoint/2010/main" val="330669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D5620-0A44-2D56-3D40-A1A34E65B4F9}"/>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7F6C521A-B28F-B655-6232-27B3EB7FCF5A}"/>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23F86C78-CDEE-8FD2-CDE2-6CEF716B0523}"/>
              </a:ext>
            </a:extLst>
          </p:cNvPr>
          <p:cNvSpPr txBox="1"/>
          <p:nvPr/>
        </p:nvSpPr>
        <p:spPr>
          <a:xfrm>
            <a:off x="2110882" y="648495"/>
            <a:ext cx="4595343" cy="276999"/>
          </a:xfrm>
          <a:prstGeom prst="rect">
            <a:avLst/>
          </a:prstGeom>
        </p:spPr>
        <p:txBody>
          <a:bodyPr wrap="square" lIns="0" tIns="0" rIns="0" bIns="0" rtlCol="0" anchor="t">
            <a:spAutoFit/>
          </a:bodyPr>
          <a:lstStyle/>
          <a:p>
            <a:pPr algn="ctr"/>
            <a:r>
              <a:rPr lang="en-US" sz="1800" b="1" spc="18" dirty="0">
                <a:latin typeface="+mj-lt"/>
              </a:rPr>
              <a:t>Formato </a:t>
            </a:r>
            <a:r>
              <a:rPr lang="en-US" sz="1800" b="1" spc="18" dirty="0" err="1">
                <a:latin typeface="+mj-lt"/>
              </a:rPr>
              <a:t>condicional</a:t>
            </a:r>
            <a:r>
              <a:rPr lang="en-US" sz="1800" b="1" spc="18" dirty="0">
                <a:latin typeface="+mj-lt"/>
              </a:rPr>
              <a:t> </a:t>
            </a:r>
            <a:r>
              <a:rPr lang="en-US" sz="1800" b="1" spc="18" dirty="0" err="1">
                <a:latin typeface="+mj-lt"/>
              </a:rPr>
              <a:t>en</a:t>
            </a:r>
            <a:r>
              <a:rPr lang="en-US" sz="1800" b="1" spc="18" dirty="0">
                <a:latin typeface="+mj-lt"/>
              </a:rPr>
              <a:t> Power BI</a:t>
            </a:r>
            <a:endParaRPr lang="en-US" dirty="0">
              <a:latin typeface="Roboto"/>
              <a:ea typeface="Roboto"/>
              <a:cs typeface="Roboto"/>
            </a:endParaRPr>
          </a:p>
        </p:txBody>
      </p:sp>
      <p:grpSp>
        <p:nvGrpSpPr>
          <p:cNvPr id="4" name="Group 7">
            <a:extLst>
              <a:ext uri="{FF2B5EF4-FFF2-40B4-BE49-F238E27FC236}">
                <a16:creationId xmlns:a16="http://schemas.microsoft.com/office/drawing/2014/main" id="{06731FFF-2444-EEC9-6E77-4D411B02230D}"/>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D94E04F4-551F-462B-F9D4-BDB606A0CE6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5E4564E8-6B14-2A78-B0FB-2AC893ACCB79}"/>
              </a:ext>
            </a:extLst>
          </p:cNvPr>
          <p:cNvSpPr txBox="1"/>
          <p:nvPr/>
        </p:nvSpPr>
        <p:spPr>
          <a:xfrm>
            <a:off x="537144" y="1291427"/>
            <a:ext cx="63458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Semáforo por cumplimiento:</a:t>
            </a:r>
            <a:endParaRPr lang="es-ES" b="1" dirty="0"/>
          </a:p>
        </p:txBody>
      </p:sp>
      <p:pic>
        <p:nvPicPr>
          <p:cNvPr id="7" name="Imagen 6" descr="Tabla&#10;&#10;El contenido generado por IA puede ser incorrecto.">
            <a:extLst>
              <a:ext uri="{FF2B5EF4-FFF2-40B4-BE49-F238E27FC236}">
                <a16:creationId xmlns:a16="http://schemas.microsoft.com/office/drawing/2014/main" id="{59B1F4D1-D965-B8CB-FC7B-1768626E36A0}"/>
              </a:ext>
            </a:extLst>
          </p:cNvPr>
          <p:cNvPicPr>
            <a:picLocks noChangeAspect="1"/>
          </p:cNvPicPr>
          <p:nvPr/>
        </p:nvPicPr>
        <p:blipFill>
          <a:blip r:embed="rId3"/>
          <a:stretch>
            <a:fillRect/>
          </a:stretch>
        </p:blipFill>
        <p:spPr>
          <a:xfrm>
            <a:off x="537702" y="1662113"/>
            <a:ext cx="2552700" cy="1819275"/>
          </a:xfrm>
          <a:prstGeom prst="rect">
            <a:avLst/>
          </a:prstGeom>
        </p:spPr>
      </p:pic>
      <p:pic>
        <p:nvPicPr>
          <p:cNvPr id="8" name="Imagen 7" descr="Gráfico&#10;&#10;El contenido generado por IA puede ser incorrecto.">
            <a:extLst>
              <a:ext uri="{FF2B5EF4-FFF2-40B4-BE49-F238E27FC236}">
                <a16:creationId xmlns:a16="http://schemas.microsoft.com/office/drawing/2014/main" id="{1721B484-99EB-F849-02E9-AEA16B76D6E9}"/>
              </a:ext>
            </a:extLst>
          </p:cNvPr>
          <p:cNvPicPr>
            <a:picLocks noChangeAspect="1"/>
          </p:cNvPicPr>
          <p:nvPr/>
        </p:nvPicPr>
        <p:blipFill>
          <a:blip r:embed="rId4"/>
          <a:stretch>
            <a:fillRect/>
          </a:stretch>
        </p:blipFill>
        <p:spPr>
          <a:xfrm>
            <a:off x="3194102" y="1663650"/>
            <a:ext cx="2932779" cy="1790393"/>
          </a:xfrm>
          <a:prstGeom prst="rect">
            <a:avLst/>
          </a:prstGeom>
        </p:spPr>
      </p:pic>
    </p:spTree>
    <p:extLst>
      <p:ext uri="{BB962C8B-B14F-4D97-AF65-F5344CB8AC3E}">
        <p14:creationId xmlns:p14="http://schemas.microsoft.com/office/powerpoint/2010/main" val="365824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FB369-2991-B1AA-3A4C-2CD3E7892DDA}"/>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9CC8C8DE-24DA-80AA-DD5B-13264DBCEC53}"/>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67D4D047-1AF7-B126-EB83-8621B7F7E435}"/>
              </a:ext>
            </a:extLst>
          </p:cNvPr>
          <p:cNvSpPr txBox="1"/>
          <p:nvPr/>
        </p:nvSpPr>
        <p:spPr>
          <a:xfrm>
            <a:off x="2110882" y="648495"/>
            <a:ext cx="4595343" cy="276999"/>
          </a:xfrm>
          <a:prstGeom prst="rect">
            <a:avLst/>
          </a:prstGeom>
        </p:spPr>
        <p:txBody>
          <a:bodyPr wrap="square" lIns="0" tIns="0" rIns="0" bIns="0" rtlCol="0" anchor="t">
            <a:spAutoFit/>
          </a:bodyPr>
          <a:lstStyle/>
          <a:p>
            <a:pPr algn="ctr"/>
            <a:r>
              <a:rPr lang="en-US" sz="1800" b="1" spc="18" dirty="0">
                <a:latin typeface="+mj-lt"/>
              </a:rPr>
              <a:t>Formato </a:t>
            </a:r>
            <a:r>
              <a:rPr lang="en-US" sz="1800" b="1" spc="18" dirty="0" err="1">
                <a:latin typeface="+mj-lt"/>
              </a:rPr>
              <a:t>condicional</a:t>
            </a:r>
            <a:r>
              <a:rPr lang="en-US" sz="1800" b="1" spc="18" dirty="0">
                <a:latin typeface="+mj-lt"/>
              </a:rPr>
              <a:t> </a:t>
            </a:r>
            <a:r>
              <a:rPr lang="en-US" sz="1800" b="1" spc="18" dirty="0" err="1">
                <a:latin typeface="+mj-lt"/>
              </a:rPr>
              <a:t>en</a:t>
            </a:r>
            <a:r>
              <a:rPr lang="en-US" sz="1800" b="1" spc="18" dirty="0">
                <a:latin typeface="+mj-lt"/>
              </a:rPr>
              <a:t> Power BI</a:t>
            </a:r>
            <a:endParaRPr lang="en-US" dirty="0">
              <a:latin typeface="Roboto"/>
              <a:ea typeface="Roboto"/>
              <a:cs typeface="Roboto"/>
            </a:endParaRPr>
          </a:p>
        </p:txBody>
      </p:sp>
      <p:grpSp>
        <p:nvGrpSpPr>
          <p:cNvPr id="4" name="Group 7">
            <a:extLst>
              <a:ext uri="{FF2B5EF4-FFF2-40B4-BE49-F238E27FC236}">
                <a16:creationId xmlns:a16="http://schemas.microsoft.com/office/drawing/2014/main" id="{DA6C907E-11BF-6461-7BFB-1AF7A5E32719}"/>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8EF9FD6C-81BE-50B7-9F0D-B7F3ED18E11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7A85D385-C54D-D602-FD61-3FC9A93B5618}"/>
              </a:ext>
            </a:extLst>
          </p:cNvPr>
          <p:cNvSpPr txBox="1"/>
          <p:nvPr/>
        </p:nvSpPr>
        <p:spPr>
          <a:xfrm>
            <a:off x="537144" y="1291427"/>
            <a:ext cx="63458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Semáforo por cumplimiento:</a:t>
            </a:r>
            <a:endParaRPr lang="es-ES" b="1" dirty="0"/>
          </a:p>
        </p:txBody>
      </p:sp>
      <p:pic>
        <p:nvPicPr>
          <p:cNvPr id="5" name="Imagen 4" descr="Gráfico&#10;&#10;El contenido generado por IA puede ser incorrecto.">
            <a:extLst>
              <a:ext uri="{FF2B5EF4-FFF2-40B4-BE49-F238E27FC236}">
                <a16:creationId xmlns:a16="http://schemas.microsoft.com/office/drawing/2014/main" id="{CE17DC78-FDBD-C837-B1BE-A870B3E1FAD6}"/>
              </a:ext>
            </a:extLst>
          </p:cNvPr>
          <p:cNvPicPr>
            <a:picLocks noChangeAspect="1"/>
          </p:cNvPicPr>
          <p:nvPr/>
        </p:nvPicPr>
        <p:blipFill>
          <a:blip r:embed="rId3"/>
          <a:stretch>
            <a:fillRect/>
          </a:stretch>
        </p:blipFill>
        <p:spPr>
          <a:xfrm>
            <a:off x="630955" y="1724486"/>
            <a:ext cx="4353540" cy="2166477"/>
          </a:xfrm>
          <a:prstGeom prst="rect">
            <a:avLst/>
          </a:prstGeom>
        </p:spPr>
      </p:pic>
      <p:sp>
        <p:nvSpPr>
          <p:cNvPr id="6" name="CuadroTexto 5">
            <a:extLst>
              <a:ext uri="{FF2B5EF4-FFF2-40B4-BE49-F238E27FC236}">
                <a16:creationId xmlns:a16="http://schemas.microsoft.com/office/drawing/2014/main" id="{D41DD7CB-3FDB-258F-71BE-C3287053CD85}"/>
              </a:ext>
            </a:extLst>
          </p:cNvPr>
          <p:cNvSpPr txBox="1"/>
          <p:nvPr/>
        </p:nvSpPr>
        <p:spPr>
          <a:xfrm>
            <a:off x="5156963" y="2158466"/>
            <a:ext cx="318050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00" dirty="0">
                <a:latin typeface="Roboto"/>
                <a:ea typeface="Roboto"/>
                <a:cs typeface="Roboto"/>
              </a:rPr>
              <a:t>Ranking </a:t>
            </a:r>
            <a:r>
              <a:rPr lang="es-ES" sz="1000" err="1">
                <a:latin typeface="Roboto"/>
                <a:ea typeface="Roboto"/>
                <a:cs typeface="Roboto"/>
              </a:rPr>
              <a:t>Categoria</a:t>
            </a:r>
            <a:r>
              <a:rPr lang="es-ES" sz="1000" dirty="0">
                <a:latin typeface="Roboto"/>
                <a:ea typeface="Roboto"/>
                <a:cs typeface="Roboto"/>
              </a:rPr>
              <a:t> = RANKX(ALLSELECTED(</a:t>
            </a:r>
            <a:r>
              <a:rPr lang="es-ES" sz="1000" err="1">
                <a:latin typeface="Roboto"/>
                <a:ea typeface="Roboto"/>
                <a:cs typeface="Roboto"/>
              </a:rPr>
              <a:t>categorias</a:t>
            </a:r>
            <a:r>
              <a:rPr lang="es-ES" sz="1000" dirty="0">
                <a:latin typeface="Roboto"/>
                <a:ea typeface="Roboto"/>
                <a:cs typeface="Roboto"/>
              </a:rPr>
              <a:t>[</a:t>
            </a:r>
            <a:r>
              <a:rPr lang="es-ES" sz="1000" err="1">
                <a:latin typeface="Roboto"/>
                <a:ea typeface="Roboto"/>
                <a:cs typeface="Roboto"/>
              </a:rPr>
              <a:t>NombreCategoria</a:t>
            </a:r>
            <a:r>
              <a:rPr lang="es-ES" sz="1000" dirty="0">
                <a:latin typeface="Roboto"/>
                <a:ea typeface="Roboto"/>
                <a:cs typeface="Roboto"/>
              </a:rPr>
              <a:t>]), [Ventas Netas], , </a:t>
            </a:r>
            <a:r>
              <a:rPr lang="es-ES" sz="1000" err="1">
                <a:latin typeface="Roboto"/>
                <a:ea typeface="Roboto"/>
                <a:cs typeface="Roboto"/>
              </a:rPr>
              <a:t>DESC,Dense</a:t>
            </a:r>
            <a:r>
              <a:rPr lang="es-ES" sz="1000" dirty="0">
                <a:latin typeface="Roboto"/>
                <a:ea typeface="Roboto"/>
                <a:cs typeface="Roboto"/>
              </a:rPr>
              <a:t>)</a:t>
            </a:r>
          </a:p>
          <a:p>
            <a:pPr algn="l"/>
            <a:endParaRPr lang="es-ES" dirty="0">
              <a:ea typeface="Roboto"/>
              <a:cs typeface="Roboto"/>
            </a:endParaRPr>
          </a:p>
        </p:txBody>
      </p:sp>
    </p:spTree>
    <p:extLst>
      <p:ext uri="{BB962C8B-B14F-4D97-AF65-F5344CB8AC3E}">
        <p14:creationId xmlns:p14="http://schemas.microsoft.com/office/powerpoint/2010/main" val="3697629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674F8-B59B-AA40-34C1-71F5652FFCA1}"/>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148A0E1-74EF-6264-DE4C-41E8D9AA86CE}"/>
              </a:ext>
            </a:extLst>
          </p:cNvPr>
          <p:cNvSpPr/>
          <p:nvPr/>
        </p:nvSpPr>
        <p:spPr>
          <a:xfrm>
            <a:off x="4399009" y="563398"/>
            <a:ext cx="345982" cy="77439"/>
          </a:xfrm>
          <a:prstGeom prst="rect">
            <a:avLst/>
          </a:prstGeom>
          <a:solidFill>
            <a:srgbClr val="6DC53B"/>
          </a:solidFill>
        </p:spPr>
        <p:txBody>
          <a:bodyPr/>
          <a:lstStyle/>
          <a:p>
            <a:endParaRPr lang="es-CL"/>
          </a:p>
        </p:txBody>
      </p:sp>
      <p:sp>
        <p:nvSpPr>
          <p:cNvPr id="67" name="TextBox 67">
            <a:extLst>
              <a:ext uri="{FF2B5EF4-FFF2-40B4-BE49-F238E27FC236}">
                <a16:creationId xmlns:a16="http://schemas.microsoft.com/office/drawing/2014/main" id="{0C78117C-EB82-8EAC-F0AB-E2FF27B34D44}"/>
              </a:ext>
            </a:extLst>
          </p:cNvPr>
          <p:cNvSpPr txBox="1"/>
          <p:nvPr/>
        </p:nvSpPr>
        <p:spPr>
          <a:xfrm>
            <a:off x="2110882" y="648495"/>
            <a:ext cx="4595343" cy="276999"/>
          </a:xfrm>
          <a:prstGeom prst="rect">
            <a:avLst/>
          </a:prstGeom>
        </p:spPr>
        <p:txBody>
          <a:bodyPr wrap="square" lIns="0" tIns="0" rIns="0" bIns="0" rtlCol="0" anchor="t">
            <a:spAutoFit/>
          </a:bodyPr>
          <a:lstStyle/>
          <a:p>
            <a:pPr algn="ctr"/>
            <a:r>
              <a:rPr lang="en-US" sz="1800" b="1" spc="18" dirty="0">
                <a:latin typeface="+mj-lt"/>
              </a:rPr>
              <a:t>Formato </a:t>
            </a:r>
            <a:r>
              <a:rPr lang="en-US" sz="1800" b="1" spc="18" dirty="0" err="1">
                <a:latin typeface="+mj-lt"/>
              </a:rPr>
              <a:t>condicional</a:t>
            </a:r>
            <a:r>
              <a:rPr lang="en-US" sz="1800" b="1" spc="18" dirty="0">
                <a:latin typeface="+mj-lt"/>
              </a:rPr>
              <a:t> </a:t>
            </a:r>
            <a:r>
              <a:rPr lang="en-US" sz="1800" b="1" spc="18" dirty="0" err="1">
                <a:latin typeface="+mj-lt"/>
              </a:rPr>
              <a:t>en</a:t>
            </a:r>
            <a:r>
              <a:rPr lang="en-US" sz="1800" b="1" spc="18" dirty="0">
                <a:latin typeface="+mj-lt"/>
              </a:rPr>
              <a:t> Power BI</a:t>
            </a:r>
            <a:endParaRPr lang="en-US" dirty="0">
              <a:latin typeface="Roboto"/>
              <a:ea typeface="Roboto"/>
              <a:cs typeface="Roboto"/>
            </a:endParaRPr>
          </a:p>
        </p:txBody>
      </p:sp>
      <p:grpSp>
        <p:nvGrpSpPr>
          <p:cNvPr id="4" name="Group 7">
            <a:extLst>
              <a:ext uri="{FF2B5EF4-FFF2-40B4-BE49-F238E27FC236}">
                <a16:creationId xmlns:a16="http://schemas.microsoft.com/office/drawing/2014/main" id="{E1FAFA42-A9E8-B941-0D30-5B8F10E69E1D}"/>
              </a:ext>
            </a:extLst>
          </p:cNvPr>
          <p:cNvGrpSpPr/>
          <p:nvPr/>
        </p:nvGrpSpPr>
        <p:grpSpPr>
          <a:xfrm>
            <a:off x="0" y="4719068"/>
            <a:ext cx="9144000" cy="424432"/>
            <a:chOff x="0" y="0"/>
            <a:chExt cx="6186311" cy="287147"/>
          </a:xfrm>
        </p:grpSpPr>
        <p:sp>
          <p:nvSpPr>
            <p:cNvPr id="3" name="Freeform 8">
              <a:extLst>
                <a:ext uri="{FF2B5EF4-FFF2-40B4-BE49-F238E27FC236}">
                  <a16:creationId xmlns:a16="http://schemas.microsoft.com/office/drawing/2014/main" id="{D0B9DEF0-FC2E-7929-7141-05160CA682B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2" name="CuadroTexto 1">
            <a:extLst>
              <a:ext uri="{FF2B5EF4-FFF2-40B4-BE49-F238E27FC236}">
                <a16:creationId xmlns:a16="http://schemas.microsoft.com/office/drawing/2014/main" id="{460992AE-B38F-ADA6-C1A4-17D1FF413A49}"/>
              </a:ext>
            </a:extLst>
          </p:cNvPr>
          <p:cNvSpPr txBox="1"/>
          <p:nvPr/>
        </p:nvSpPr>
        <p:spPr>
          <a:xfrm>
            <a:off x="537144" y="1287740"/>
            <a:ext cx="7732154"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Buenas prácticas (lo que realmente ayuda)</a:t>
            </a:r>
            <a:endParaRPr lang="es-ES" sz="1200" b="1" dirty="0">
              <a:ea typeface="Roboto"/>
              <a:cs typeface="Roboto"/>
            </a:endParaRPr>
          </a:p>
          <a:p>
            <a:endParaRPr lang="es-ES" sz="1200" b="1" dirty="0">
              <a:ea typeface="+mn-lt"/>
              <a:cs typeface="+mn-lt"/>
            </a:endParaRPr>
          </a:p>
          <a:p>
            <a:pPr marL="285750" indent="-285750">
              <a:buFont typeface="Arial"/>
              <a:buChar char="•"/>
            </a:pPr>
            <a:r>
              <a:rPr lang="es-ES" sz="1200" b="1" dirty="0">
                <a:ea typeface="+mn-lt"/>
                <a:cs typeface="+mn-lt"/>
              </a:rPr>
              <a:t>Field </a:t>
            </a:r>
            <a:r>
              <a:rPr lang="es-ES" sz="1200" b="1" err="1">
                <a:ea typeface="+mn-lt"/>
                <a:cs typeface="+mn-lt"/>
              </a:rPr>
              <a:t>value</a:t>
            </a:r>
            <a:r>
              <a:rPr lang="es-ES" sz="1200" dirty="0">
                <a:ea typeface="+mn-lt"/>
                <a:cs typeface="+mn-lt"/>
              </a:rPr>
              <a:t> es el modo más flexible (colores, textos y </a:t>
            </a:r>
            <a:r>
              <a:rPr lang="es-ES" sz="1200" err="1">
                <a:ea typeface="+mn-lt"/>
                <a:cs typeface="+mn-lt"/>
              </a:rPr>
              <a:t>URLs</a:t>
            </a:r>
            <a:r>
              <a:rPr lang="es-ES" sz="1200" dirty="0">
                <a:ea typeface="+mn-lt"/>
                <a:cs typeface="+mn-lt"/>
              </a:rPr>
              <a:t>). Devuelve </a:t>
            </a:r>
            <a:r>
              <a:rPr lang="es-ES" sz="1200" b="1" dirty="0">
                <a:ea typeface="+mn-lt"/>
                <a:cs typeface="+mn-lt"/>
              </a:rPr>
              <a:t>HEX</a:t>
            </a:r>
            <a:r>
              <a:rPr lang="es-ES" sz="1200" dirty="0">
                <a:ea typeface="+mn-lt"/>
                <a:cs typeface="+mn-lt"/>
              </a:rPr>
              <a:t> (ej. </a:t>
            </a:r>
            <a:r>
              <a:rPr lang="es-ES" sz="1200" dirty="0">
                <a:latin typeface="Roboto"/>
                <a:ea typeface="Roboto"/>
                <a:cs typeface="Roboto"/>
              </a:rPr>
              <a:t>#2E7D32</a:t>
            </a:r>
            <a:r>
              <a:rPr lang="es-ES" sz="1200" dirty="0">
                <a:ea typeface="+mn-lt"/>
                <a:cs typeface="+mn-lt"/>
              </a:rPr>
              <a:t>).</a:t>
            </a:r>
            <a:endParaRPr lang="es-ES" sz="1200" dirty="0">
              <a:ea typeface="Roboto"/>
              <a:cs typeface="Roboto"/>
            </a:endParaRPr>
          </a:p>
          <a:p>
            <a:pPr marL="285750" indent="-285750">
              <a:buFont typeface="Arial"/>
              <a:buChar char="•"/>
            </a:pPr>
            <a:r>
              <a:rPr lang="es-ES" sz="1200" dirty="0">
                <a:ea typeface="+mn-lt"/>
                <a:cs typeface="+mn-lt"/>
              </a:rPr>
              <a:t>Usa </a:t>
            </a:r>
            <a:r>
              <a:rPr lang="es-ES" sz="1200" dirty="0">
                <a:latin typeface="Roboto"/>
                <a:ea typeface="Roboto"/>
                <a:cs typeface="Roboto"/>
              </a:rPr>
              <a:t>ALLSELECTED</a:t>
            </a:r>
            <a:r>
              <a:rPr lang="es-ES" sz="1200" dirty="0">
                <a:ea typeface="+mn-lt"/>
                <a:cs typeface="+mn-lt"/>
              </a:rPr>
              <a:t> cuando quieras calcular “participación” </a:t>
            </a:r>
            <a:r>
              <a:rPr lang="es-ES" sz="1200" b="1" dirty="0">
                <a:ea typeface="+mn-lt"/>
                <a:cs typeface="+mn-lt"/>
              </a:rPr>
              <a:t>dentro del contexto de la página</a:t>
            </a:r>
            <a:r>
              <a:rPr lang="es-ES" sz="1200" dirty="0">
                <a:ea typeface="+mn-lt"/>
                <a:cs typeface="+mn-lt"/>
              </a:rPr>
              <a:t> (respeta </a:t>
            </a:r>
            <a:r>
              <a:rPr lang="es-ES" sz="1200" err="1">
                <a:ea typeface="+mn-lt"/>
                <a:cs typeface="+mn-lt"/>
              </a:rPr>
              <a:t>slicers</a:t>
            </a:r>
            <a:r>
              <a:rPr lang="es-ES" sz="1200" dirty="0">
                <a:ea typeface="+mn-lt"/>
                <a:cs typeface="+mn-lt"/>
              </a:rPr>
              <a:t>).</a:t>
            </a:r>
            <a:endParaRPr lang="es-ES" sz="1200" dirty="0">
              <a:ea typeface="Roboto"/>
              <a:cs typeface="Roboto"/>
            </a:endParaRPr>
          </a:p>
          <a:p>
            <a:pPr marL="285750" indent="-285750">
              <a:buFont typeface="Arial"/>
              <a:buChar char="•"/>
            </a:pPr>
            <a:r>
              <a:rPr lang="es-ES" sz="1200" dirty="0">
                <a:ea typeface="+mn-lt"/>
                <a:cs typeface="+mn-lt"/>
              </a:rPr>
              <a:t>En </a:t>
            </a:r>
            <a:r>
              <a:rPr lang="es-ES" sz="1200" b="1" dirty="0">
                <a:ea typeface="+mn-lt"/>
                <a:cs typeface="+mn-lt"/>
              </a:rPr>
              <a:t>matriz</a:t>
            </a:r>
            <a:r>
              <a:rPr lang="es-ES" sz="1200" dirty="0">
                <a:ea typeface="+mn-lt"/>
                <a:cs typeface="+mn-lt"/>
              </a:rPr>
              <a:t>, usa </a:t>
            </a:r>
            <a:r>
              <a:rPr lang="es-ES" sz="1200" dirty="0">
                <a:latin typeface="Roboto"/>
                <a:ea typeface="Roboto"/>
                <a:cs typeface="Roboto"/>
              </a:rPr>
              <a:t>ISINSCOPE()</a:t>
            </a:r>
            <a:r>
              <a:rPr lang="es-ES" sz="1200" dirty="0">
                <a:ea typeface="+mn-lt"/>
                <a:cs typeface="+mn-lt"/>
              </a:rPr>
              <a:t> para distinguir </a:t>
            </a:r>
            <a:r>
              <a:rPr lang="es-ES" sz="1200" b="1" dirty="0">
                <a:ea typeface="+mn-lt"/>
                <a:cs typeface="+mn-lt"/>
              </a:rPr>
              <a:t>filas</a:t>
            </a:r>
            <a:r>
              <a:rPr lang="es-ES" sz="1200" dirty="0">
                <a:ea typeface="+mn-lt"/>
                <a:cs typeface="+mn-lt"/>
              </a:rPr>
              <a:t> vs </a:t>
            </a:r>
            <a:r>
              <a:rPr lang="es-ES" sz="1200" b="1" dirty="0">
                <a:ea typeface="+mn-lt"/>
                <a:cs typeface="+mn-lt"/>
              </a:rPr>
              <a:t>totales/subtotales</a:t>
            </a:r>
            <a:r>
              <a:rPr lang="es-ES" sz="1200" dirty="0">
                <a:ea typeface="+mn-lt"/>
                <a:cs typeface="+mn-lt"/>
              </a:rPr>
              <a:t>.</a:t>
            </a:r>
          </a:p>
          <a:p>
            <a:pPr marL="285750" indent="-285750">
              <a:buFont typeface="Arial"/>
              <a:buChar char="•"/>
            </a:pPr>
            <a:r>
              <a:rPr lang="es-ES" sz="1200" dirty="0">
                <a:ea typeface="+mn-lt"/>
                <a:cs typeface="+mn-lt"/>
              </a:rPr>
              <a:t>Evita gradientes si necesitas </a:t>
            </a:r>
            <a:r>
              <a:rPr lang="es-ES" sz="1200" b="1" dirty="0">
                <a:ea typeface="+mn-lt"/>
                <a:cs typeface="+mn-lt"/>
              </a:rPr>
              <a:t>lectura precisa</a:t>
            </a:r>
            <a:r>
              <a:rPr lang="es-ES" sz="1200" dirty="0">
                <a:ea typeface="+mn-lt"/>
                <a:cs typeface="+mn-lt"/>
              </a:rPr>
              <a:t>; usa </a:t>
            </a:r>
            <a:r>
              <a:rPr lang="es-ES" sz="1200" b="1" dirty="0">
                <a:ea typeface="+mn-lt"/>
                <a:cs typeface="+mn-lt"/>
              </a:rPr>
              <a:t>reglas</a:t>
            </a:r>
            <a:r>
              <a:rPr lang="es-ES" sz="1200" dirty="0">
                <a:ea typeface="+mn-lt"/>
                <a:cs typeface="+mn-lt"/>
              </a:rPr>
              <a:t> o </a:t>
            </a:r>
            <a:r>
              <a:rPr lang="es-ES" sz="1200" b="1" err="1">
                <a:ea typeface="+mn-lt"/>
                <a:cs typeface="+mn-lt"/>
              </a:rPr>
              <a:t>field</a:t>
            </a:r>
            <a:r>
              <a:rPr lang="es-ES" sz="1200" b="1" dirty="0">
                <a:ea typeface="+mn-lt"/>
                <a:cs typeface="+mn-lt"/>
              </a:rPr>
              <a:t> </a:t>
            </a:r>
            <a:r>
              <a:rPr lang="es-ES" sz="1200" b="1" err="1">
                <a:ea typeface="+mn-lt"/>
                <a:cs typeface="+mn-lt"/>
              </a:rPr>
              <a:t>value</a:t>
            </a:r>
            <a:r>
              <a:rPr lang="es-ES" sz="1200" dirty="0">
                <a:ea typeface="+mn-lt"/>
                <a:cs typeface="+mn-lt"/>
              </a:rPr>
              <a:t> con semáforos.</a:t>
            </a:r>
            <a:endParaRPr lang="es-ES" sz="1200" dirty="0">
              <a:ea typeface="Roboto"/>
              <a:cs typeface="Roboto"/>
            </a:endParaRPr>
          </a:p>
          <a:p>
            <a:pPr marL="285750" indent="-285750">
              <a:buFont typeface="Arial"/>
              <a:buChar char="•"/>
            </a:pPr>
            <a:r>
              <a:rPr lang="es-ES" sz="1200" dirty="0">
                <a:ea typeface="+mn-lt"/>
                <a:cs typeface="+mn-lt"/>
              </a:rPr>
              <a:t>Añade </a:t>
            </a:r>
            <a:r>
              <a:rPr lang="es-ES" sz="1200" b="1" dirty="0">
                <a:ea typeface="+mn-lt"/>
                <a:cs typeface="+mn-lt"/>
              </a:rPr>
              <a:t>título/</a:t>
            </a:r>
            <a:r>
              <a:rPr lang="es-ES" sz="1200" b="1" err="1">
                <a:ea typeface="+mn-lt"/>
                <a:cs typeface="+mn-lt"/>
              </a:rPr>
              <a:t>tooltip</a:t>
            </a:r>
            <a:r>
              <a:rPr lang="es-ES" sz="1200" b="1" dirty="0">
                <a:ea typeface="+mn-lt"/>
                <a:cs typeface="+mn-lt"/>
              </a:rPr>
              <a:t> dinámico</a:t>
            </a:r>
            <a:r>
              <a:rPr lang="es-ES" sz="1200" dirty="0">
                <a:ea typeface="+mn-lt"/>
                <a:cs typeface="+mn-lt"/>
              </a:rPr>
              <a:t> para explicar por qué cambió el color (menos confusión para el alumno).</a:t>
            </a:r>
            <a:endParaRPr lang="es-ES" sz="1200" dirty="0">
              <a:ea typeface="Roboto"/>
              <a:cs typeface="Roboto"/>
            </a:endParaRPr>
          </a:p>
          <a:p>
            <a:pPr marL="285750" indent="-285750">
              <a:buFont typeface="Arial"/>
              <a:buChar char="•"/>
            </a:pPr>
            <a:r>
              <a:rPr lang="es-ES" sz="1200" dirty="0">
                <a:ea typeface="+mn-lt"/>
                <a:cs typeface="+mn-lt"/>
              </a:rPr>
              <a:t>Paletas </a:t>
            </a:r>
            <a:r>
              <a:rPr lang="es-ES" sz="1200" b="1" dirty="0">
                <a:ea typeface="+mn-lt"/>
                <a:cs typeface="+mn-lt"/>
              </a:rPr>
              <a:t>accesibles</a:t>
            </a:r>
            <a:r>
              <a:rPr lang="es-ES" sz="1200" dirty="0">
                <a:ea typeface="+mn-lt"/>
                <a:cs typeface="+mn-lt"/>
              </a:rPr>
              <a:t> (rojo/verde con apoyo de iconos o etiquetas).</a:t>
            </a:r>
            <a:endParaRPr lang="es-ES" sz="1200" dirty="0">
              <a:ea typeface="Roboto"/>
              <a:cs typeface="Roboto"/>
            </a:endParaRPr>
          </a:p>
          <a:p>
            <a:endParaRPr lang="es-ES" sz="1200" b="1" dirty="0">
              <a:ea typeface="Roboto"/>
              <a:cs typeface="Roboto"/>
            </a:endParaRPr>
          </a:p>
          <a:p>
            <a:pPr algn="l"/>
            <a:endParaRPr lang="es-ES">
              <a:ea typeface="Roboto"/>
              <a:cs typeface="Roboto"/>
            </a:endParaRPr>
          </a:p>
        </p:txBody>
      </p:sp>
    </p:spTree>
    <p:extLst>
      <p:ext uri="{BB962C8B-B14F-4D97-AF65-F5344CB8AC3E}">
        <p14:creationId xmlns:p14="http://schemas.microsoft.com/office/powerpoint/2010/main" val="4011364283"/>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Application>Microsoft Office PowerPoint</Application>
  <PresentationFormat>Presentación en pantalla (16:9)</PresentationFormat>
  <Slides>22</Slides>
  <Notes>18</Notes>
  <HiddenSlides>0</HiddenSlides>
  <ScaleCrop>false</ScaleCrop>
  <HeadingPairs>
    <vt:vector size="4" baseType="variant">
      <vt:variant>
        <vt:lpstr>Tema</vt:lpstr>
      </vt:variant>
      <vt:variant>
        <vt:i4>1</vt:i4>
      </vt:variant>
      <vt:variant>
        <vt:lpstr>Títulos de diapositiva</vt:lpstr>
      </vt:variant>
      <vt:variant>
        <vt:i4>22</vt:i4>
      </vt:variant>
    </vt:vector>
  </HeadingPairs>
  <TitlesOfParts>
    <vt:vector size="23"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revision>145</cp:revision>
  <dcterms:created xsi:type="dcterms:W3CDTF">2006-08-16T00:00:00Z</dcterms:created>
  <dcterms:modified xsi:type="dcterms:W3CDTF">2025-08-20T11:34:39Z</dcterms:modified>
  <dc:identifier>DAFcs5RB72I</dc:identifier>
</cp:coreProperties>
</file>